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4.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5.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6.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7.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8.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9.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0.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theme/theme11.xml" ContentType="application/vnd.openxmlformats-officedocument.theme+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theme/theme12.xml" ContentType="application/vnd.openxmlformats-officedocument.theme+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3.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14.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theme/theme15.xml" ContentType="application/vnd.openxmlformats-officedocument.theme+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theme/theme16.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9" r:id="rId2"/>
    <p:sldMasterId id="2147483728" r:id="rId3"/>
    <p:sldMasterId id="2147483758" r:id="rId4"/>
    <p:sldMasterId id="2147483770" r:id="rId5"/>
    <p:sldMasterId id="2147483789" r:id="rId6"/>
    <p:sldMasterId id="2147483808" r:id="rId7"/>
    <p:sldMasterId id="2147483864" r:id="rId8"/>
    <p:sldMasterId id="2147483883" r:id="rId9"/>
    <p:sldMasterId id="2147483895" r:id="rId10"/>
    <p:sldMasterId id="2147483907" r:id="rId11"/>
    <p:sldMasterId id="2147483968" r:id="rId12"/>
    <p:sldMasterId id="2147483987" r:id="rId13"/>
    <p:sldMasterId id="2147484006" r:id="rId14"/>
    <p:sldMasterId id="2147484018" r:id="rId15"/>
    <p:sldMasterId id="2147484037" r:id="rId16"/>
  </p:sldMasterIdLst>
  <p:sldIdLst>
    <p:sldId id="257" r:id="rId17"/>
    <p:sldId id="320" r:id="rId18"/>
    <p:sldId id="260" r:id="rId19"/>
    <p:sldId id="261" r:id="rId20"/>
    <p:sldId id="262" r:id="rId21"/>
    <p:sldId id="263" r:id="rId22"/>
    <p:sldId id="264" r:id="rId23"/>
    <p:sldId id="306" r:id="rId24"/>
    <p:sldId id="307" r:id="rId25"/>
    <p:sldId id="265" r:id="rId26"/>
    <p:sldId id="266" r:id="rId27"/>
    <p:sldId id="267" r:id="rId28"/>
    <p:sldId id="287" r:id="rId29"/>
    <p:sldId id="268" r:id="rId30"/>
    <p:sldId id="269" r:id="rId31"/>
    <p:sldId id="308" r:id="rId32"/>
    <p:sldId id="309" r:id="rId33"/>
    <p:sldId id="310" r:id="rId34"/>
    <p:sldId id="314" r:id="rId35"/>
    <p:sldId id="313" r:id="rId36"/>
    <p:sldId id="315" r:id="rId37"/>
    <p:sldId id="316" r:id="rId38"/>
    <p:sldId id="317" r:id="rId39"/>
    <p:sldId id="318" r:id="rId40"/>
    <p:sldId id="319" r:id="rId41"/>
    <p:sldId id="292" r:id="rId42"/>
    <p:sldId id="321" r:id="rId43"/>
    <p:sldId id="293" r:id="rId44"/>
    <p:sldId id="294" r:id="rId45"/>
    <p:sldId id="282" r:id="rId46"/>
    <p:sldId id="284" r:id="rId47"/>
    <p:sldId id="329" r:id="rId48"/>
    <p:sldId id="330" r:id="rId49"/>
    <p:sldId id="285" r:id="rId50"/>
    <p:sldId id="286" r:id="rId51"/>
    <p:sldId id="323" r:id="rId52"/>
    <p:sldId id="301" r:id="rId53"/>
    <p:sldId id="303" r:id="rId54"/>
    <p:sldId id="304" r:id="rId55"/>
    <p:sldId id="302" r:id="rId56"/>
    <p:sldId id="327" r:id="rId57"/>
    <p:sldId id="328" r:id="rId58"/>
    <p:sldId id="325" r:id="rId59"/>
    <p:sldId id="326"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0" autoAdjust="0"/>
    <p:restoredTop sz="94660"/>
  </p:normalViewPr>
  <p:slideViewPr>
    <p:cSldViewPr snapToGrid="0">
      <p:cViewPr varScale="1">
        <p:scale>
          <a:sx n="114" d="100"/>
          <a:sy n="114" d="100"/>
        </p:scale>
        <p:origin x="108" y="27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slide" Target="slides/slide31.xml"/><Relationship Id="rId50" Type="http://schemas.openxmlformats.org/officeDocument/2006/relationships/slide" Target="slides/slide34.xml"/><Relationship Id="rId55" Type="http://schemas.openxmlformats.org/officeDocument/2006/relationships/slide" Target="slides/slide39.xml"/><Relationship Id="rId63"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4.xml"/><Relationship Id="rId29" Type="http://schemas.openxmlformats.org/officeDocument/2006/relationships/slide" Target="slides/slide13.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slide" Target="slides/slide37.xml"/><Relationship Id="rId58" Type="http://schemas.openxmlformats.org/officeDocument/2006/relationships/slide" Target="slides/slide42.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61"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slide" Target="slides/slide40.xml"/><Relationship Id="rId64"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5.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slide" Target="slides/slide4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0679ED2-A82D-4560-A743-B6D4AF300D5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14447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8B9C0DD-F587-4B81-AEF3-9006D29E973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7459146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FB7AABA-48D7-41EF-8317-FDAC9CA8FA2B}" type="datetimeFigureOut">
              <a:rPr lang="en-US">
                <a:solidFill>
                  <a:srgbClr val="000000"/>
                </a:solidFill>
              </a:rPr>
              <a:pPr>
                <a:defRPr/>
              </a:pPr>
              <a:t>6/1/2016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7AE51A0-207C-4C6A-8D58-C3B465E39AE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40636709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925D15E-2F28-41E0-AEA3-C0CBF0660F32}" type="datetimeFigureOut">
              <a:rPr lang="en-US">
                <a:solidFill>
                  <a:srgbClr val="000000"/>
                </a:solidFill>
              </a:rPr>
              <a:pPr>
                <a:defRPr/>
              </a:pPr>
              <a:t>6/1/2016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09D0960-E3A4-45EB-9F58-8345C965FD1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35618750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6CBEE00C-8249-45D4-95AA-CA2BD34D1B6A}" type="datetimeFigureOut">
              <a:rPr lang="en-US">
                <a:solidFill>
                  <a:srgbClr val="000000"/>
                </a:solidFill>
              </a:rPr>
              <a:pPr>
                <a:defRPr/>
              </a:pPr>
              <a:t>6/1/2016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A2FC2CF-08BF-44C1-8FF5-E37E0A1B2CE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7762408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F099246B-753E-4679-B67F-52235CC39B69}" type="datetimeFigureOut">
              <a:rPr lang="en-US">
                <a:solidFill>
                  <a:srgbClr val="000000"/>
                </a:solidFill>
              </a:rPr>
              <a:pPr>
                <a:defRPr/>
              </a:pPr>
              <a:t>6/1/2016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E1F202C-05C1-4CD7-87E9-31EB579A8A4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07190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15D09547-A0C8-4CBD-A57C-7469E29412E4}" type="datetimeFigureOut">
              <a:rPr lang="en-US">
                <a:solidFill>
                  <a:srgbClr val="000000"/>
                </a:solidFill>
              </a:rPr>
              <a:pPr>
                <a:defRPr/>
              </a:pPr>
              <a:t>6/1/2016</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72329DC-34D0-4EB3-A29A-7EEFD9FD3B1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36454274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A29851EC-944C-4619-8D5E-630941E4F2FE}" type="datetimeFigureOut">
              <a:rPr lang="en-US">
                <a:solidFill>
                  <a:srgbClr val="000000"/>
                </a:solidFill>
              </a:rPr>
              <a:pPr>
                <a:defRPr/>
              </a:pPr>
              <a:t>6/1/2016</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1B42EC5-0A96-44DB-9BDA-F34C8A1706E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6945208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B7F4583-70A0-48A6-8B60-E018DFB6FC6D}" type="datetimeFigureOut">
              <a:rPr lang="en-US">
                <a:solidFill>
                  <a:srgbClr val="000000"/>
                </a:solidFill>
              </a:rPr>
              <a:pPr>
                <a:defRPr/>
              </a:pPr>
              <a:t>6/1/2016</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DB4413C-CCD2-4E8B-8FBF-53CFE3E7290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3141495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2A7FCBA-DB0E-43CB-B491-0CB6979A2EB3}" type="datetimeFigureOut">
              <a:rPr lang="en-US">
                <a:solidFill>
                  <a:srgbClr val="000000"/>
                </a:solidFill>
              </a:rPr>
              <a:pPr>
                <a:defRPr/>
              </a:pPr>
              <a:t>6/1/2016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97A8DFD-BDA2-4E3F-9CCB-59D718D5DF2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2519153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CFF2066-3580-4335-AE91-50CA4CF61D9F}" type="datetimeFigureOut">
              <a:rPr lang="en-US">
                <a:solidFill>
                  <a:srgbClr val="000000"/>
                </a:solidFill>
              </a:rPr>
              <a:pPr>
                <a:defRPr/>
              </a:pPr>
              <a:t>6/1/2016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705AFF2-F184-4591-8CE8-729757B9052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4722273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3CADEC3-E751-443B-AA25-533BD7200C3B}" type="datetimeFigureOut">
              <a:rPr lang="en-US">
                <a:solidFill>
                  <a:srgbClr val="000000"/>
                </a:solidFill>
              </a:rPr>
              <a:pPr>
                <a:defRPr/>
              </a:pPr>
              <a:t>6/1/2016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D4ADD8-CBD3-43B0-877D-0CC3C6E16FF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83675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93B108B-62F6-4F44-8CDC-17AC3AB1ED2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16421408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C9F825E-1974-4904-8098-3AF6DC77B01C}" type="datetimeFigureOut">
              <a:rPr lang="en-US">
                <a:solidFill>
                  <a:srgbClr val="000000"/>
                </a:solidFill>
              </a:rPr>
              <a:pPr>
                <a:defRPr/>
              </a:pPr>
              <a:t>6/1/2016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EB0C253-6042-4B42-9D6F-74D12377CE3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33810233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10972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0" y="3938589"/>
            <a:ext cx="10972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8096DAE4-FF51-418F-B347-942177987753}" type="datetimeFigureOut">
              <a:rPr lang="en-US">
                <a:solidFill>
                  <a:srgbClr val="000000"/>
                </a:solidFill>
              </a:rPr>
              <a:pPr>
                <a:defRPr/>
              </a:pPr>
              <a:t>6/1/2016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41CD4F3-AE37-4BCE-96B6-A1EE9EE79BC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12695315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1"/>
            <a:ext cx="109728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fld id="{4B5B4763-F985-4622-B790-9272677E2663}" type="datetimeFigureOut">
              <a:rPr lang="en-US">
                <a:solidFill>
                  <a:srgbClr val="000000"/>
                </a:solidFill>
              </a:rPr>
              <a:pPr>
                <a:defRPr/>
              </a:pPr>
              <a:t>6/1/2016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C468F32-BB18-481F-8BEA-2B3A21313AD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3253359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09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09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half" idx="3"/>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fld id="{AF342119-CA2B-43B0-815F-79863F0EF129}" type="datetimeFigureOut">
              <a:rPr lang="en-US">
                <a:solidFill>
                  <a:srgbClr val="000000"/>
                </a:solidFill>
              </a:rPr>
              <a:pPr>
                <a:defRPr/>
              </a:pPr>
              <a:t>6/1/2016</a:t>
            </a:fld>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B1FD9A4E-70E4-4914-A33D-260526D9E8A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11269443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479BFB1C-7A9F-4A54-ADCB-14CB4B4AD5A6}" type="datetimeFigureOut">
              <a:rPr lang="en-US">
                <a:solidFill>
                  <a:srgbClr val="000000"/>
                </a:solidFill>
              </a:rPr>
              <a:pPr>
                <a:defRPr/>
              </a:pPr>
              <a:t>6/1/2016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A6E05A2-A415-438C-8CC7-3C8DD7A9885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5996895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10972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9600" y="3938589"/>
            <a:ext cx="10972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B5F94FC4-0DCF-4FE9-A5BB-5A78A7A79B42}" type="datetimeFigureOut">
              <a:rPr lang="en-US">
                <a:solidFill>
                  <a:srgbClr val="000000"/>
                </a:solidFill>
              </a:rPr>
              <a:pPr>
                <a:defRPr/>
              </a:pPr>
              <a:t>6/1/2016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A4F84D5-3743-4E45-BB65-C74D1AA2BEE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6630658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fld id="{30FE00F7-0E04-41D5-9F10-E93F805E2CF9}" type="datetimeFigureOut">
              <a:rPr lang="en-US">
                <a:solidFill>
                  <a:srgbClr val="000000"/>
                </a:solidFill>
              </a:rPr>
              <a:pPr>
                <a:defRPr/>
              </a:pPr>
              <a:t>6/1/2016</a:t>
            </a:fld>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A645DC85-7FCE-4AF0-9DC4-BFB4FD25089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0685701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0679ED2-A82D-4560-A743-B6D4AF300D5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8962589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436F2F2-E3A2-4CEF-97D6-11D15C4EC81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1565514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C195AFB-7A7E-4DE7-8826-19C9B20E194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9722158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10972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0" y="3938589"/>
            <a:ext cx="10972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8EF2113-8D22-497A-8152-CED1A5DA4C8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7675693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7756B88-0BBF-49D7-8762-36F47B57C34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8462879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5ADC0CB-77A7-4B0B-A2C5-DCC7869F23C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3818782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348641E-9B6D-4605-932F-FB29565C431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0682142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5EED4C3-15E1-4300-B0AE-2936CDE5AF2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1373149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304847C-5194-458F-9F51-F8178982F73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29543115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5BD1CC7-48D3-43B7-BC4C-F0E43016FD0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7352102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8B9C0DD-F587-4B81-AEF3-9006D29E973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4945083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93B108B-62F6-4F44-8CDC-17AC3AB1ED2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43942238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10972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0" y="3938589"/>
            <a:ext cx="10972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8EF2113-8D22-497A-8152-CED1A5DA4C8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47548121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9C68BB7-6BEB-48CD-BA66-73009AE2E8B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4714693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9C68BB7-6BEB-48CD-BA66-73009AE2E8B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9481315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10972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9600" y="3938589"/>
            <a:ext cx="10972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C0971F3-B415-47F4-9F5C-D52EED379F9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4287774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70539DA-4B4B-4E37-A019-C96CA14F070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24134234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09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09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half" idx="3"/>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6ECCF724-A4DA-4C4F-9849-585C81B2E1C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4778611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6020CD1-02B1-4864-96E5-06357B57D69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53130223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48B559-9857-4078-A739-FADE9018F61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10032077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0B855F5-C823-45A3-90AA-AE1EF5F7FEEF}" type="datetimeFigureOut">
              <a:rPr lang="en-US">
                <a:solidFill>
                  <a:srgbClr val="000000">
                    <a:tint val="75000"/>
                  </a:srgbClr>
                </a:solidFill>
              </a:rPr>
              <a:pPr>
                <a:defRPr/>
              </a:pPr>
              <a:t>6/1/2016</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828D6C06-FBF4-4823-92FD-C69CE024316B}" type="slidenum">
              <a:rPr lang="en-US" altLang="en-US"/>
              <a:pPr>
                <a:defRPr/>
              </a:pPr>
              <a:t>‹#›</a:t>
            </a:fld>
            <a:endParaRPr lang="en-US" altLang="en-US"/>
          </a:p>
        </p:txBody>
      </p:sp>
    </p:spTree>
    <p:extLst>
      <p:ext uri="{BB962C8B-B14F-4D97-AF65-F5344CB8AC3E}">
        <p14:creationId xmlns:p14="http://schemas.microsoft.com/office/powerpoint/2010/main" val="114300979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56FF5FB-95A4-4247-A15C-D79EB676BC89}" type="datetimeFigureOut">
              <a:rPr lang="en-US">
                <a:solidFill>
                  <a:srgbClr val="000000">
                    <a:tint val="75000"/>
                  </a:srgbClr>
                </a:solidFill>
              </a:rPr>
              <a:pPr>
                <a:defRPr/>
              </a:pPr>
              <a:t>6/1/2016</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D88A262A-1EDC-427E-8C28-4B9F17669ED0}" type="slidenum">
              <a:rPr lang="en-US" altLang="en-US"/>
              <a:pPr>
                <a:defRPr/>
              </a:pPr>
              <a:t>‹#›</a:t>
            </a:fld>
            <a:endParaRPr lang="en-US" altLang="en-US"/>
          </a:p>
        </p:txBody>
      </p:sp>
    </p:spTree>
    <p:extLst>
      <p:ext uri="{BB962C8B-B14F-4D97-AF65-F5344CB8AC3E}">
        <p14:creationId xmlns:p14="http://schemas.microsoft.com/office/powerpoint/2010/main" val="241094669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4F7B517-EF9B-43C3-8BAE-AE7D1F83B9C9}" type="datetimeFigureOut">
              <a:rPr lang="en-US">
                <a:solidFill>
                  <a:srgbClr val="000000">
                    <a:tint val="75000"/>
                  </a:srgbClr>
                </a:solidFill>
              </a:rPr>
              <a:pPr>
                <a:defRPr/>
              </a:pPr>
              <a:t>6/1/2016</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F9E8FD77-129B-4506-B406-3A1B03CAEF22}" type="slidenum">
              <a:rPr lang="en-US" altLang="en-US"/>
              <a:pPr>
                <a:defRPr/>
              </a:pPr>
              <a:t>‹#›</a:t>
            </a:fld>
            <a:endParaRPr lang="en-US" altLang="en-US"/>
          </a:p>
        </p:txBody>
      </p:sp>
    </p:spTree>
    <p:extLst>
      <p:ext uri="{BB962C8B-B14F-4D97-AF65-F5344CB8AC3E}">
        <p14:creationId xmlns:p14="http://schemas.microsoft.com/office/powerpoint/2010/main" val="315934662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37D1DE3-8436-4699-9FCE-90159BA61BDA}" type="datetimeFigureOut">
              <a:rPr lang="en-US">
                <a:solidFill>
                  <a:srgbClr val="000000">
                    <a:tint val="75000"/>
                  </a:srgbClr>
                </a:solidFill>
              </a:rPr>
              <a:pPr>
                <a:defRPr/>
              </a:pPr>
              <a:t>6/1/2016</a:t>
            </a:fld>
            <a:endParaRPr lang="en-US">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F3529C22-49B0-45F3-99B3-6C2C03AB057D}" type="slidenum">
              <a:rPr lang="en-US" altLang="en-US"/>
              <a:pPr>
                <a:defRPr/>
              </a:pPr>
              <a:t>‹#›</a:t>
            </a:fld>
            <a:endParaRPr lang="en-US" altLang="en-US"/>
          </a:p>
        </p:txBody>
      </p:sp>
    </p:spTree>
    <p:extLst>
      <p:ext uri="{BB962C8B-B14F-4D97-AF65-F5344CB8AC3E}">
        <p14:creationId xmlns:p14="http://schemas.microsoft.com/office/powerpoint/2010/main" val="107186849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8787748-FC2D-4BCC-849C-507FF46380B1}" type="datetimeFigureOut">
              <a:rPr lang="en-US">
                <a:solidFill>
                  <a:srgbClr val="000000">
                    <a:tint val="75000"/>
                  </a:srgbClr>
                </a:solidFill>
              </a:rPr>
              <a:pPr>
                <a:defRPr/>
              </a:pPr>
              <a:t>6/1/2016</a:t>
            </a:fld>
            <a:endParaRPr lang="en-US">
              <a:solidFill>
                <a:srgbClr val="000000">
                  <a:tint val="75000"/>
                </a:srgb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9" name="Slide Number Placeholder 5"/>
          <p:cNvSpPr>
            <a:spLocks noGrp="1"/>
          </p:cNvSpPr>
          <p:nvPr>
            <p:ph type="sldNum" sz="quarter" idx="12"/>
          </p:nvPr>
        </p:nvSpPr>
        <p:spPr/>
        <p:txBody>
          <a:bodyPr/>
          <a:lstStyle>
            <a:lvl1pPr>
              <a:defRPr/>
            </a:lvl1pPr>
          </a:lstStyle>
          <a:p>
            <a:pPr>
              <a:defRPr/>
            </a:pPr>
            <a:fld id="{D568C9A0-6A97-4C91-84F5-07AED0BB6A33}" type="slidenum">
              <a:rPr lang="en-US" altLang="en-US"/>
              <a:pPr>
                <a:defRPr/>
              </a:pPr>
              <a:t>‹#›</a:t>
            </a:fld>
            <a:endParaRPr lang="en-US" altLang="en-US"/>
          </a:p>
        </p:txBody>
      </p:sp>
    </p:spTree>
    <p:extLst>
      <p:ext uri="{BB962C8B-B14F-4D97-AF65-F5344CB8AC3E}">
        <p14:creationId xmlns:p14="http://schemas.microsoft.com/office/powerpoint/2010/main" val="30898896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10972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9600" y="3938589"/>
            <a:ext cx="10972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C0971F3-B415-47F4-9F5C-D52EED379F9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38457740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DA6BDF3-05C3-47A1-8D37-12E0EF8D0714}" type="datetimeFigureOut">
              <a:rPr lang="en-US">
                <a:solidFill>
                  <a:srgbClr val="000000">
                    <a:tint val="75000"/>
                  </a:srgbClr>
                </a:solidFill>
              </a:rPr>
              <a:pPr>
                <a:defRPr/>
              </a:pPr>
              <a:t>6/1/2016</a:t>
            </a:fld>
            <a:endParaRPr lang="en-US">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5" name="Slide Number Placeholder 5"/>
          <p:cNvSpPr>
            <a:spLocks noGrp="1"/>
          </p:cNvSpPr>
          <p:nvPr>
            <p:ph type="sldNum" sz="quarter" idx="12"/>
          </p:nvPr>
        </p:nvSpPr>
        <p:spPr/>
        <p:txBody>
          <a:bodyPr/>
          <a:lstStyle>
            <a:lvl1pPr>
              <a:defRPr/>
            </a:lvl1pPr>
          </a:lstStyle>
          <a:p>
            <a:pPr>
              <a:defRPr/>
            </a:pPr>
            <a:fld id="{604398A4-AFCD-40D8-AB99-3969D24795B4}" type="slidenum">
              <a:rPr lang="en-US" altLang="en-US"/>
              <a:pPr>
                <a:defRPr/>
              </a:pPr>
              <a:t>‹#›</a:t>
            </a:fld>
            <a:endParaRPr lang="en-US" altLang="en-US"/>
          </a:p>
        </p:txBody>
      </p:sp>
    </p:spTree>
    <p:extLst>
      <p:ext uri="{BB962C8B-B14F-4D97-AF65-F5344CB8AC3E}">
        <p14:creationId xmlns:p14="http://schemas.microsoft.com/office/powerpoint/2010/main" val="30053886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1CDC6D9-715E-4398-A928-961520A1E7E7}" type="datetimeFigureOut">
              <a:rPr lang="en-US">
                <a:solidFill>
                  <a:srgbClr val="000000">
                    <a:tint val="75000"/>
                  </a:srgbClr>
                </a:solidFill>
              </a:rPr>
              <a:pPr>
                <a:defRPr/>
              </a:pPr>
              <a:t>6/1/2016</a:t>
            </a:fld>
            <a:endParaRPr lang="en-US">
              <a:solidFill>
                <a:srgbClr val="000000">
                  <a:tint val="75000"/>
                </a:srgb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4" name="Slide Number Placeholder 5"/>
          <p:cNvSpPr>
            <a:spLocks noGrp="1"/>
          </p:cNvSpPr>
          <p:nvPr>
            <p:ph type="sldNum" sz="quarter" idx="12"/>
          </p:nvPr>
        </p:nvSpPr>
        <p:spPr/>
        <p:txBody>
          <a:bodyPr/>
          <a:lstStyle>
            <a:lvl1pPr>
              <a:defRPr/>
            </a:lvl1pPr>
          </a:lstStyle>
          <a:p>
            <a:pPr>
              <a:defRPr/>
            </a:pPr>
            <a:fld id="{5CEDD397-8A5D-4044-9C65-AB3C45BBA54A}" type="slidenum">
              <a:rPr lang="en-US" altLang="en-US"/>
              <a:pPr>
                <a:defRPr/>
              </a:pPr>
              <a:t>‹#›</a:t>
            </a:fld>
            <a:endParaRPr lang="en-US" altLang="en-US"/>
          </a:p>
        </p:txBody>
      </p:sp>
    </p:spTree>
    <p:extLst>
      <p:ext uri="{BB962C8B-B14F-4D97-AF65-F5344CB8AC3E}">
        <p14:creationId xmlns:p14="http://schemas.microsoft.com/office/powerpoint/2010/main" val="388670747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3ABF8B1-122B-4512-8866-D0A621BC5FD4}" type="datetimeFigureOut">
              <a:rPr lang="en-US">
                <a:solidFill>
                  <a:srgbClr val="000000">
                    <a:tint val="75000"/>
                  </a:srgbClr>
                </a:solidFill>
              </a:rPr>
              <a:pPr>
                <a:defRPr/>
              </a:pPr>
              <a:t>6/1/2016</a:t>
            </a:fld>
            <a:endParaRPr lang="en-US">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976DF81E-7350-41F9-B2CC-024DE4DCBC02}" type="slidenum">
              <a:rPr lang="en-US" altLang="en-US"/>
              <a:pPr>
                <a:defRPr/>
              </a:pPr>
              <a:t>‹#›</a:t>
            </a:fld>
            <a:endParaRPr lang="en-US" altLang="en-US"/>
          </a:p>
        </p:txBody>
      </p:sp>
    </p:spTree>
    <p:extLst>
      <p:ext uri="{BB962C8B-B14F-4D97-AF65-F5344CB8AC3E}">
        <p14:creationId xmlns:p14="http://schemas.microsoft.com/office/powerpoint/2010/main" val="56249454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4D958C8-B8A7-451D-8A4D-7D961B14AD90}" type="datetimeFigureOut">
              <a:rPr lang="en-US">
                <a:solidFill>
                  <a:srgbClr val="000000">
                    <a:tint val="75000"/>
                  </a:srgbClr>
                </a:solidFill>
              </a:rPr>
              <a:pPr>
                <a:defRPr/>
              </a:pPr>
              <a:t>6/1/2016</a:t>
            </a:fld>
            <a:endParaRPr lang="en-US">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42C95EA9-1F4B-4C3A-AA80-BC1D2A54920F}" type="slidenum">
              <a:rPr lang="en-US" altLang="en-US"/>
              <a:pPr>
                <a:defRPr/>
              </a:pPr>
              <a:t>‹#›</a:t>
            </a:fld>
            <a:endParaRPr lang="en-US" altLang="en-US"/>
          </a:p>
        </p:txBody>
      </p:sp>
    </p:spTree>
    <p:extLst>
      <p:ext uri="{BB962C8B-B14F-4D97-AF65-F5344CB8AC3E}">
        <p14:creationId xmlns:p14="http://schemas.microsoft.com/office/powerpoint/2010/main" val="425237899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0370D0D-A597-4A38-A521-1F5A271A9CF2}" type="datetimeFigureOut">
              <a:rPr lang="en-US">
                <a:solidFill>
                  <a:srgbClr val="000000">
                    <a:tint val="75000"/>
                  </a:srgbClr>
                </a:solidFill>
              </a:rPr>
              <a:pPr>
                <a:defRPr/>
              </a:pPr>
              <a:t>6/1/2016</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486E8A4E-5BEF-4CEE-9DCE-10E53760533D}" type="slidenum">
              <a:rPr lang="en-US" altLang="en-US"/>
              <a:pPr>
                <a:defRPr/>
              </a:pPr>
              <a:t>‹#›</a:t>
            </a:fld>
            <a:endParaRPr lang="en-US" altLang="en-US"/>
          </a:p>
        </p:txBody>
      </p:sp>
    </p:spTree>
    <p:extLst>
      <p:ext uri="{BB962C8B-B14F-4D97-AF65-F5344CB8AC3E}">
        <p14:creationId xmlns:p14="http://schemas.microsoft.com/office/powerpoint/2010/main" val="249942650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E07C97D-04C2-4F67-827A-91F0E15AF719}" type="datetimeFigureOut">
              <a:rPr lang="en-US">
                <a:solidFill>
                  <a:srgbClr val="000000">
                    <a:tint val="75000"/>
                  </a:srgbClr>
                </a:solidFill>
              </a:rPr>
              <a:pPr>
                <a:defRPr/>
              </a:pPr>
              <a:t>6/1/2016</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7B1E0849-4C4C-4C24-8AC6-7CE2B76EC2FA}" type="slidenum">
              <a:rPr lang="en-US" altLang="en-US"/>
              <a:pPr>
                <a:defRPr/>
              </a:pPr>
              <a:t>‹#›</a:t>
            </a:fld>
            <a:endParaRPr lang="en-US" altLang="en-US"/>
          </a:p>
        </p:txBody>
      </p:sp>
    </p:spTree>
    <p:extLst>
      <p:ext uri="{BB962C8B-B14F-4D97-AF65-F5344CB8AC3E}">
        <p14:creationId xmlns:p14="http://schemas.microsoft.com/office/powerpoint/2010/main" val="351768527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3A36BA5D-370F-4471-9E5B-A8AEDC0C826C}" type="datetimeFigureOut">
              <a:rPr lang="en-US"/>
              <a:pPr>
                <a:defRPr/>
              </a:pPr>
              <a:t>6/1/2016</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pPr>
              <a:defRPr/>
            </a:pPr>
            <a:fld id="{58EC6DAC-8A71-4B72-AB93-64FD92FCF2E7}" type="slidenum">
              <a:rPr lang="en-US" altLang="en-US"/>
              <a:pPr>
                <a:defRPr/>
              </a:pPr>
              <a:t>‹#›</a:t>
            </a:fld>
            <a:endParaRPr lang="en-US" altLang="en-US"/>
          </a:p>
        </p:txBody>
      </p:sp>
    </p:spTree>
    <p:extLst>
      <p:ext uri="{BB962C8B-B14F-4D97-AF65-F5344CB8AC3E}">
        <p14:creationId xmlns:p14="http://schemas.microsoft.com/office/powerpoint/2010/main" val="354998910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E54E9535-AA3A-48CD-9E27-DAB37BADF7C9}" type="datetimeFigureOut">
              <a:rPr lang="en-US"/>
              <a:pPr>
                <a:defRPr/>
              </a:pPr>
              <a:t>6/1/2016</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pPr>
              <a:defRPr/>
            </a:pPr>
            <a:fld id="{F6EE43BA-E961-4642-A149-987532DDF92E}" type="slidenum">
              <a:rPr lang="en-US" altLang="en-US"/>
              <a:pPr>
                <a:defRPr/>
              </a:pPr>
              <a:t>‹#›</a:t>
            </a:fld>
            <a:endParaRPr lang="en-US" altLang="en-US"/>
          </a:p>
        </p:txBody>
      </p:sp>
    </p:spTree>
    <p:extLst>
      <p:ext uri="{BB962C8B-B14F-4D97-AF65-F5344CB8AC3E}">
        <p14:creationId xmlns:p14="http://schemas.microsoft.com/office/powerpoint/2010/main" val="218705502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4A72EC51-6E81-4BEA-B623-EC3CDD76BCC9}" type="datetimeFigureOut">
              <a:rPr lang="en-US"/>
              <a:pPr>
                <a:defRPr/>
              </a:pPr>
              <a:t>6/1/2016</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pPr>
              <a:defRPr/>
            </a:pPr>
            <a:fld id="{734881E4-0D9F-47CC-AAB5-665C828E031C}" type="slidenum">
              <a:rPr lang="en-US" altLang="en-US"/>
              <a:pPr>
                <a:defRPr/>
              </a:pPr>
              <a:t>‹#›</a:t>
            </a:fld>
            <a:endParaRPr lang="en-US" altLang="en-US"/>
          </a:p>
        </p:txBody>
      </p:sp>
    </p:spTree>
    <p:extLst>
      <p:ext uri="{BB962C8B-B14F-4D97-AF65-F5344CB8AC3E}">
        <p14:creationId xmlns:p14="http://schemas.microsoft.com/office/powerpoint/2010/main" val="223350263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AFF99F59-EA77-436B-AFB6-8CB6527FC528}" type="datetimeFigureOut">
              <a:rPr lang="en-US"/>
              <a:pPr>
                <a:defRPr/>
              </a:pPr>
              <a:t>6/1/2016</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defRPr>
            </a:lvl1pPr>
          </a:lstStyle>
          <a:p>
            <a:pPr>
              <a:defRPr/>
            </a:pPr>
            <a:fld id="{280EE39D-6DED-41D5-B4D8-76310262821D}" type="slidenum">
              <a:rPr lang="en-US" altLang="en-US"/>
              <a:pPr>
                <a:defRPr/>
              </a:pPr>
              <a:t>‹#›</a:t>
            </a:fld>
            <a:endParaRPr lang="en-US" altLang="en-US"/>
          </a:p>
        </p:txBody>
      </p:sp>
    </p:spTree>
    <p:extLst>
      <p:ext uri="{BB962C8B-B14F-4D97-AF65-F5344CB8AC3E}">
        <p14:creationId xmlns:p14="http://schemas.microsoft.com/office/powerpoint/2010/main" val="829131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70539DA-4B4B-4E37-A019-C96CA14F070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0940152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F8A32B93-DC2B-45C8-A6D2-584B34C2A8DF}" type="datetimeFigureOut">
              <a:rPr lang="en-US"/>
              <a:pPr>
                <a:defRPr/>
              </a:pPr>
              <a:t>6/1/2016</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a:latin typeface="Arial" panose="020B0604020202020204" pitchFamily="34" charset="0"/>
              </a:defRPr>
            </a:lvl1pPr>
          </a:lstStyle>
          <a:p>
            <a:pPr>
              <a:defRPr/>
            </a:pPr>
            <a:fld id="{FEB424CF-6A0A-4610-8D17-946D16E7091A}" type="slidenum">
              <a:rPr lang="en-US" altLang="en-US"/>
              <a:pPr>
                <a:defRPr/>
              </a:pPr>
              <a:t>‹#›</a:t>
            </a:fld>
            <a:endParaRPr lang="en-US" altLang="en-US"/>
          </a:p>
        </p:txBody>
      </p:sp>
    </p:spTree>
    <p:extLst>
      <p:ext uri="{BB962C8B-B14F-4D97-AF65-F5344CB8AC3E}">
        <p14:creationId xmlns:p14="http://schemas.microsoft.com/office/powerpoint/2010/main" val="138232663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6A705484-07CF-4886-AFCC-78D8946369FF}" type="datetimeFigureOut">
              <a:rPr lang="en-US"/>
              <a:pPr>
                <a:defRPr/>
              </a:pPr>
              <a:t>6/1/2016</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latin typeface="Arial" panose="020B0604020202020204" pitchFamily="34" charset="0"/>
              </a:defRPr>
            </a:lvl1pPr>
          </a:lstStyle>
          <a:p>
            <a:pPr>
              <a:defRPr/>
            </a:pPr>
            <a:fld id="{1585D2F0-A596-4D88-9E5F-7014D23C6437}" type="slidenum">
              <a:rPr lang="en-US" altLang="en-US"/>
              <a:pPr>
                <a:defRPr/>
              </a:pPr>
              <a:t>‹#›</a:t>
            </a:fld>
            <a:endParaRPr lang="en-US" altLang="en-US"/>
          </a:p>
        </p:txBody>
      </p:sp>
    </p:spTree>
    <p:extLst>
      <p:ext uri="{BB962C8B-B14F-4D97-AF65-F5344CB8AC3E}">
        <p14:creationId xmlns:p14="http://schemas.microsoft.com/office/powerpoint/2010/main" val="365399626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CF27F367-B80E-480E-90C0-B1F927756FFA}" type="datetimeFigureOut">
              <a:rPr lang="en-US"/>
              <a:pPr>
                <a:defRPr/>
              </a:pPr>
              <a:t>6/1/2016</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atin typeface="Arial" panose="020B0604020202020204" pitchFamily="34" charset="0"/>
              </a:defRPr>
            </a:lvl1pPr>
          </a:lstStyle>
          <a:p>
            <a:pPr>
              <a:defRPr/>
            </a:pPr>
            <a:fld id="{A7369756-8838-474A-998D-47A941D48BAB}" type="slidenum">
              <a:rPr lang="en-US" altLang="en-US"/>
              <a:pPr>
                <a:defRPr/>
              </a:pPr>
              <a:t>‹#›</a:t>
            </a:fld>
            <a:endParaRPr lang="en-US" altLang="en-US"/>
          </a:p>
        </p:txBody>
      </p:sp>
    </p:spTree>
    <p:extLst>
      <p:ext uri="{BB962C8B-B14F-4D97-AF65-F5344CB8AC3E}">
        <p14:creationId xmlns:p14="http://schemas.microsoft.com/office/powerpoint/2010/main" val="350061819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D7EDECDD-A689-4822-A557-B9F3E5CB8B65}" type="datetimeFigureOut">
              <a:rPr lang="en-US"/>
              <a:pPr>
                <a:defRPr/>
              </a:pPr>
              <a:t>6/1/2016</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defRPr>
            </a:lvl1pPr>
          </a:lstStyle>
          <a:p>
            <a:pPr>
              <a:defRPr/>
            </a:pPr>
            <a:fld id="{1AFE97CF-124A-45D0-B51C-C7AAAE1D433F}" type="slidenum">
              <a:rPr lang="en-US" altLang="en-US"/>
              <a:pPr>
                <a:defRPr/>
              </a:pPr>
              <a:t>‹#›</a:t>
            </a:fld>
            <a:endParaRPr lang="en-US" altLang="en-US"/>
          </a:p>
        </p:txBody>
      </p:sp>
    </p:spTree>
    <p:extLst>
      <p:ext uri="{BB962C8B-B14F-4D97-AF65-F5344CB8AC3E}">
        <p14:creationId xmlns:p14="http://schemas.microsoft.com/office/powerpoint/2010/main" val="186841997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3747D41F-1CD4-4759-8E39-F1D59F32E570}" type="datetimeFigureOut">
              <a:rPr lang="en-US"/>
              <a:pPr>
                <a:defRPr/>
              </a:pPr>
              <a:t>6/1/2016</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defRPr>
            </a:lvl1pPr>
          </a:lstStyle>
          <a:p>
            <a:pPr>
              <a:defRPr/>
            </a:pPr>
            <a:fld id="{C8A49251-3FED-4BE0-81D3-E6B06F302308}" type="slidenum">
              <a:rPr lang="en-US" altLang="en-US"/>
              <a:pPr>
                <a:defRPr/>
              </a:pPr>
              <a:t>‹#›</a:t>
            </a:fld>
            <a:endParaRPr lang="en-US" altLang="en-US"/>
          </a:p>
        </p:txBody>
      </p:sp>
    </p:spTree>
    <p:extLst>
      <p:ext uri="{BB962C8B-B14F-4D97-AF65-F5344CB8AC3E}">
        <p14:creationId xmlns:p14="http://schemas.microsoft.com/office/powerpoint/2010/main" val="201602945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376B032E-83CA-44AE-B1B9-E659F5658191}" type="datetimeFigureOut">
              <a:rPr lang="en-US"/>
              <a:pPr>
                <a:defRPr/>
              </a:pPr>
              <a:t>6/1/2016</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pPr>
              <a:defRPr/>
            </a:pPr>
            <a:fld id="{D6852B03-4E4E-47C8-B5EE-BE725ABB63E6}" type="slidenum">
              <a:rPr lang="en-US" altLang="en-US"/>
              <a:pPr>
                <a:defRPr/>
              </a:pPr>
              <a:t>‹#›</a:t>
            </a:fld>
            <a:endParaRPr lang="en-US" altLang="en-US"/>
          </a:p>
        </p:txBody>
      </p:sp>
    </p:spTree>
    <p:extLst>
      <p:ext uri="{BB962C8B-B14F-4D97-AF65-F5344CB8AC3E}">
        <p14:creationId xmlns:p14="http://schemas.microsoft.com/office/powerpoint/2010/main" val="19943700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8A432971-1D1B-4125-8137-1B0864FC81D7}" type="datetimeFigureOut">
              <a:rPr lang="en-US"/>
              <a:pPr>
                <a:defRPr/>
              </a:pPr>
              <a:t>6/1/2016</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pPr>
              <a:defRPr/>
            </a:pPr>
            <a:fld id="{24679200-B8FD-4B4D-A027-66B5CEB72BE8}" type="slidenum">
              <a:rPr lang="en-US" altLang="en-US"/>
              <a:pPr>
                <a:defRPr/>
              </a:pPr>
              <a:t>‹#›</a:t>
            </a:fld>
            <a:endParaRPr lang="en-US" altLang="en-US"/>
          </a:p>
        </p:txBody>
      </p:sp>
    </p:spTree>
    <p:extLst>
      <p:ext uri="{BB962C8B-B14F-4D97-AF65-F5344CB8AC3E}">
        <p14:creationId xmlns:p14="http://schemas.microsoft.com/office/powerpoint/2010/main" val="120000415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FB7AABA-48D7-41EF-8317-FDAC9CA8FA2B}" type="datetimeFigureOut">
              <a:rPr lang="en-US">
                <a:solidFill>
                  <a:srgbClr val="000000"/>
                </a:solidFill>
              </a:rPr>
              <a:pPr>
                <a:defRPr/>
              </a:pPr>
              <a:t>6/1/2016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7AE51A0-207C-4C6A-8D58-C3B465E39AE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3675746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925D15E-2F28-41E0-AEA3-C0CBF0660F32}" type="datetimeFigureOut">
              <a:rPr lang="en-US">
                <a:solidFill>
                  <a:srgbClr val="000000"/>
                </a:solidFill>
              </a:rPr>
              <a:pPr>
                <a:defRPr/>
              </a:pPr>
              <a:t>6/1/2016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09D0960-E3A4-45EB-9F58-8345C965FD1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31958650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6CBEE00C-8249-45D4-95AA-CA2BD34D1B6A}" type="datetimeFigureOut">
              <a:rPr lang="en-US">
                <a:solidFill>
                  <a:srgbClr val="000000"/>
                </a:solidFill>
              </a:rPr>
              <a:pPr>
                <a:defRPr/>
              </a:pPr>
              <a:t>6/1/2016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A2FC2CF-08BF-44C1-8FF5-E37E0A1B2CE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4894264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09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09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half" idx="3"/>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6ECCF724-A4DA-4C4F-9849-585C81B2E1C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0945593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F099246B-753E-4679-B67F-52235CC39B69}" type="datetimeFigureOut">
              <a:rPr lang="en-US">
                <a:solidFill>
                  <a:srgbClr val="000000"/>
                </a:solidFill>
              </a:rPr>
              <a:pPr>
                <a:defRPr/>
              </a:pPr>
              <a:t>6/1/2016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E1F202C-05C1-4CD7-87E9-31EB579A8A4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385578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15D09547-A0C8-4CBD-A57C-7469E29412E4}" type="datetimeFigureOut">
              <a:rPr lang="en-US">
                <a:solidFill>
                  <a:srgbClr val="000000"/>
                </a:solidFill>
              </a:rPr>
              <a:pPr>
                <a:defRPr/>
              </a:pPr>
              <a:t>6/1/2016</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72329DC-34D0-4EB3-A29A-7EEFD9FD3B1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408656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A29851EC-944C-4619-8D5E-630941E4F2FE}" type="datetimeFigureOut">
              <a:rPr lang="en-US">
                <a:solidFill>
                  <a:srgbClr val="000000"/>
                </a:solidFill>
              </a:rPr>
              <a:pPr>
                <a:defRPr/>
              </a:pPr>
              <a:t>6/1/2016</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1B42EC5-0A96-44DB-9BDA-F34C8A1706E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39182856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B7F4583-70A0-48A6-8B60-E018DFB6FC6D}" type="datetimeFigureOut">
              <a:rPr lang="en-US">
                <a:solidFill>
                  <a:srgbClr val="000000"/>
                </a:solidFill>
              </a:rPr>
              <a:pPr>
                <a:defRPr/>
              </a:pPr>
              <a:t>6/1/2016</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DB4413C-CCD2-4E8B-8FBF-53CFE3E7290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7874030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2A7FCBA-DB0E-43CB-B491-0CB6979A2EB3}" type="datetimeFigureOut">
              <a:rPr lang="en-US">
                <a:solidFill>
                  <a:srgbClr val="000000"/>
                </a:solidFill>
              </a:rPr>
              <a:pPr>
                <a:defRPr/>
              </a:pPr>
              <a:t>6/1/2016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97A8DFD-BDA2-4E3F-9CCB-59D718D5DF2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358556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CFF2066-3580-4335-AE91-50CA4CF61D9F}" type="datetimeFigureOut">
              <a:rPr lang="en-US">
                <a:solidFill>
                  <a:srgbClr val="000000"/>
                </a:solidFill>
              </a:rPr>
              <a:pPr>
                <a:defRPr/>
              </a:pPr>
              <a:t>6/1/2016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705AFF2-F184-4591-8CE8-729757B9052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4525745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3CADEC3-E751-443B-AA25-533BD7200C3B}" type="datetimeFigureOut">
              <a:rPr lang="en-US">
                <a:solidFill>
                  <a:srgbClr val="000000"/>
                </a:solidFill>
              </a:rPr>
              <a:pPr>
                <a:defRPr/>
              </a:pPr>
              <a:t>6/1/2016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D4ADD8-CBD3-43B0-877D-0CC3C6E16FF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27451143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C9F825E-1974-4904-8098-3AF6DC77B01C}" type="datetimeFigureOut">
              <a:rPr lang="en-US">
                <a:solidFill>
                  <a:srgbClr val="000000"/>
                </a:solidFill>
              </a:rPr>
              <a:pPr>
                <a:defRPr/>
              </a:pPr>
              <a:t>6/1/2016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EB0C253-6042-4B42-9D6F-74D12377CE3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9740311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10972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0" y="3938589"/>
            <a:ext cx="10972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8096DAE4-FF51-418F-B347-942177987753}" type="datetimeFigureOut">
              <a:rPr lang="en-US">
                <a:solidFill>
                  <a:srgbClr val="000000"/>
                </a:solidFill>
              </a:rPr>
              <a:pPr>
                <a:defRPr/>
              </a:pPr>
              <a:t>6/1/2016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41CD4F3-AE37-4BCE-96B6-A1EE9EE79BC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8837637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1"/>
            <a:ext cx="109728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fld id="{4B5B4763-F985-4622-B790-9272677E2663}" type="datetimeFigureOut">
              <a:rPr lang="en-US">
                <a:solidFill>
                  <a:srgbClr val="000000"/>
                </a:solidFill>
              </a:rPr>
              <a:pPr>
                <a:defRPr/>
              </a:pPr>
              <a:t>6/1/2016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C468F32-BB18-481F-8BEA-2B3A21313AD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041141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6020CD1-02B1-4864-96E5-06357B57D69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4446811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09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09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half" idx="3"/>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fld id="{AF342119-CA2B-43B0-815F-79863F0EF129}" type="datetimeFigureOut">
              <a:rPr lang="en-US">
                <a:solidFill>
                  <a:srgbClr val="000000"/>
                </a:solidFill>
              </a:rPr>
              <a:pPr>
                <a:defRPr/>
              </a:pPr>
              <a:t>6/1/2016</a:t>
            </a:fld>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B1FD9A4E-70E4-4914-A33D-260526D9E8A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43872880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479BFB1C-7A9F-4A54-ADCB-14CB4B4AD5A6}" type="datetimeFigureOut">
              <a:rPr lang="en-US">
                <a:solidFill>
                  <a:srgbClr val="000000"/>
                </a:solidFill>
              </a:rPr>
              <a:pPr>
                <a:defRPr/>
              </a:pPr>
              <a:t>6/1/2016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A6E05A2-A415-438C-8CC7-3C8DD7A9885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8255724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10972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9600" y="3938589"/>
            <a:ext cx="10972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B5F94FC4-0DCF-4FE9-A5BB-5A78A7A79B42}" type="datetimeFigureOut">
              <a:rPr lang="en-US">
                <a:solidFill>
                  <a:srgbClr val="000000"/>
                </a:solidFill>
              </a:rPr>
              <a:pPr>
                <a:defRPr/>
              </a:pPr>
              <a:t>6/1/2016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A4F84D5-3743-4E45-BB65-C74D1AA2BEE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1324385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fld id="{30FE00F7-0E04-41D5-9F10-E93F805E2CF9}" type="datetimeFigureOut">
              <a:rPr lang="en-US">
                <a:solidFill>
                  <a:srgbClr val="000000"/>
                </a:solidFill>
              </a:rPr>
              <a:pPr>
                <a:defRPr/>
              </a:pPr>
              <a:t>6/1/2016</a:t>
            </a:fld>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A645DC85-7FCE-4AF0-9DC4-BFB4FD25089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6320072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0679ED2-A82D-4560-A743-B6D4AF300D5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6197252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436F2F2-E3A2-4CEF-97D6-11D15C4EC81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63808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C195AFB-7A7E-4DE7-8826-19C9B20E194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97232810"/>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7756B88-0BBF-49D7-8762-36F47B57C34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3891360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5ADC0CB-77A7-4B0B-A2C5-DCC7869F23C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5249868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348641E-9B6D-4605-932F-FB29565C431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5059861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48B559-9857-4078-A739-FADE9018F61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97565865"/>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5EED4C3-15E1-4300-B0AE-2936CDE5AF2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32303993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304847C-5194-458F-9F51-F8178982F73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0893009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5BD1CC7-48D3-43B7-BC4C-F0E43016FD0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55261934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8B9C0DD-F587-4B81-AEF3-9006D29E973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142306447"/>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93B108B-62F6-4F44-8CDC-17AC3AB1ED2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90946022"/>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10972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0" y="3938589"/>
            <a:ext cx="10972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8EF2113-8D22-497A-8152-CED1A5DA4C8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72749462"/>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9C68BB7-6BEB-48CD-BA66-73009AE2E8B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10695442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10972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9600" y="3938589"/>
            <a:ext cx="10972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C0971F3-B415-47F4-9F5C-D52EED379F9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32248081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70539DA-4B4B-4E37-A019-C96CA14F070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33152712"/>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09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09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half" idx="3"/>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6ECCF724-A4DA-4C4F-9849-585C81B2E1C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876822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FB7AABA-48D7-41EF-8317-FDAC9CA8FA2B}" type="datetimeFigureOut">
              <a:rPr lang="en-US">
                <a:solidFill>
                  <a:srgbClr val="000000"/>
                </a:solidFill>
              </a:rPr>
              <a:pPr>
                <a:defRPr/>
              </a:pPr>
              <a:t>6/1/2016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7AE51A0-207C-4C6A-8D58-C3B465E39AE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3087473"/>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6020CD1-02B1-4864-96E5-06357B57D69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8404856"/>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48B559-9857-4078-A739-FADE9018F61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46598732"/>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0679ED2-A82D-4560-A743-B6D4AF300D5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953319439"/>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436F2F2-E3A2-4CEF-97D6-11D15C4EC81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57986660"/>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C195AFB-7A7E-4DE7-8826-19C9B20E194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26416709"/>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7756B88-0BBF-49D7-8762-36F47B57C34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318122132"/>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5ADC0CB-77A7-4B0B-A2C5-DCC7869F23C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93466206"/>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348641E-9B6D-4605-932F-FB29565C431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08810968"/>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5EED4C3-15E1-4300-B0AE-2936CDE5AF2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94730360"/>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304847C-5194-458F-9F51-F8178982F73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23657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436F2F2-E3A2-4CEF-97D6-11D15C4EC81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6131398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925D15E-2F28-41E0-AEA3-C0CBF0660F32}" type="datetimeFigureOut">
              <a:rPr lang="en-US">
                <a:solidFill>
                  <a:srgbClr val="000000"/>
                </a:solidFill>
              </a:rPr>
              <a:pPr>
                <a:defRPr/>
              </a:pPr>
              <a:t>6/1/2016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09D0960-E3A4-45EB-9F58-8345C965FD1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91910444"/>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5BD1CC7-48D3-43B7-BC4C-F0E43016FD0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348801544"/>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8B9C0DD-F587-4B81-AEF3-9006D29E973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72078565"/>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93B108B-62F6-4F44-8CDC-17AC3AB1ED2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296448318"/>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10972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0" y="3938589"/>
            <a:ext cx="10972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8EF2113-8D22-497A-8152-CED1A5DA4C8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77171708"/>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9C68BB7-6BEB-48CD-BA66-73009AE2E8B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32104484"/>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10972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9600" y="3938589"/>
            <a:ext cx="10972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C0971F3-B415-47F4-9F5C-D52EED379F9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362417276"/>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70539DA-4B4B-4E37-A019-C96CA14F070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10965561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09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09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half" idx="3"/>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6ECCF724-A4DA-4C4F-9849-585C81B2E1C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85476997"/>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6020CD1-02B1-4864-96E5-06357B57D69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52489912"/>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48B559-9857-4078-A739-FADE9018F61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85012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6CBEE00C-8249-45D4-95AA-CA2BD34D1B6A}" type="datetimeFigureOut">
              <a:rPr lang="en-US">
                <a:solidFill>
                  <a:srgbClr val="000000"/>
                </a:solidFill>
              </a:rPr>
              <a:pPr>
                <a:defRPr/>
              </a:pPr>
              <a:t>6/1/2016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A2FC2CF-08BF-44C1-8FF5-E37E0A1B2CE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83428594"/>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0B855F5-C823-45A3-90AA-AE1EF5F7FEEF}" type="datetimeFigureOut">
              <a:rPr lang="en-US">
                <a:solidFill>
                  <a:srgbClr val="000000">
                    <a:tint val="75000"/>
                  </a:srgbClr>
                </a:solidFill>
              </a:rPr>
              <a:pPr>
                <a:defRPr/>
              </a:pPr>
              <a:t>6/1/2016</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828D6C06-FBF4-4823-92FD-C69CE024316B}" type="slidenum">
              <a:rPr lang="en-US" altLang="en-US"/>
              <a:pPr>
                <a:defRPr/>
              </a:pPr>
              <a:t>‹#›</a:t>
            </a:fld>
            <a:endParaRPr lang="en-US" altLang="en-US"/>
          </a:p>
        </p:txBody>
      </p:sp>
    </p:spTree>
    <p:extLst>
      <p:ext uri="{BB962C8B-B14F-4D97-AF65-F5344CB8AC3E}">
        <p14:creationId xmlns:p14="http://schemas.microsoft.com/office/powerpoint/2010/main" val="3102091251"/>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56FF5FB-95A4-4247-A15C-D79EB676BC89}" type="datetimeFigureOut">
              <a:rPr lang="en-US">
                <a:solidFill>
                  <a:srgbClr val="000000">
                    <a:tint val="75000"/>
                  </a:srgbClr>
                </a:solidFill>
              </a:rPr>
              <a:pPr>
                <a:defRPr/>
              </a:pPr>
              <a:t>6/1/2016</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D88A262A-1EDC-427E-8C28-4B9F17669ED0}" type="slidenum">
              <a:rPr lang="en-US" altLang="en-US"/>
              <a:pPr>
                <a:defRPr/>
              </a:pPr>
              <a:t>‹#›</a:t>
            </a:fld>
            <a:endParaRPr lang="en-US" altLang="en-US"/>
          </a:p>
        </p:txBody>
      </p:sp>
    </p:spTree>
    <p:extLst>
      <p:ext uri="{BB962C8B-B14F-4D97-AF65-F5344CB8AC3E}">
        <p14:creationId xmlns:p14="http://schemas.microsoft.com/office/powerpoint/2010/main" val="998966663"/>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4F7B517-EF9B-43C3-8BAE-AE7D1F83B9C9}" type="datetimeFigureOut">
              <a:rPr lang="en-US">
                <a:solidFill>
                  <a:srgbClr val="000000">
                    <a:tint val="75000"/>
                  </a:srgbClr>
                </a:solidFill>
              </a:rPr>
              <a:pPr>
                <a:defRPr/>
              </a:pPr>
              <a:t>6/1/2016</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F9E8FD77-129B-4506-B406-3A1B03CAEF22}" type="slidenum">
              <a:rPr lang="en-US" altLang="en-US"/>
              <a:pPr>
                <a:defRPr/>
              </a:pPr>
              <a:t>‹#›</a:t>
            </a:fld>
            <a:endParaRPr lang="en-US" altLang="en-US"/>
          </a:p>
        </p:txBody>
      </p:sp>
    </p:spTree>
    <p:extLst>
      <p:ext uri="{BB962C8B-B14F-4D97-AF65-F5344CB8AC3E}">
        <p14:creationId xmlns:p14="http://schemas.microsoft.com/office/powerpoint/2010/main" val="4005513192"/>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37D1DE3-8436-4699-9FCE-90159BA61BDA}" type="datetimeFigureOut">
              <a:rPr lang="en-US">
                <a:solidFill>
                  <a:srgbClr val="000000">
                    <a:tint val="75000"/>
                  </a:srgbClr>
                </a:solidFill>
              </a:rPr>
              <a:pPr>
                <a:defRPr/>
              </a:pPr>
              <a:t>6/1/2016</a:t>
            </a:fld>
            <a:endParaRPr lang="en-US">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F3529C22-49B0-45F3-99B3-6C2C03AB057D}" type="slidenum">
              <a:rPr lang="en-US" altLang="en-US"/>
              <a:pPr>
                <a:defRPr/>
              </a:pPr>
              <a:t>‹#›</a:t>
            </a:fld>
            <a:endParaRPr lang="en-US" altLang="en-US"/>
          </a:p>
        </p:txBody>
      </p:sp>
    </p:spTree>
    <p:extLst>
      <p:ext uri="{BB962C8B-B14F-4D97-AF65-F5344CB8AC3E}">
        <p14:creationId xmlns:p14="http://schemas.microsoft.com/office/powerpoint/2010/main" val="1037684685"/>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8787748-FC2D-4BCC-849C-507FF46380B1}" type="datetimeFigureOut">
              <a:rPr lang="en-US">
                <a:solidFill>
                  <a:srgbClr val="000000">
                    <a:tint val="75000"/>
                  </a:srgbClr>
                </a:solidFill>
              </a:rPr>
              <a:pPr>
                <a:defRPr/>
              </a:pPr>
              <a:t>6/1/2016</a:t>
            </a:fld>
            <a:endParaRPr lang="en-US">
              <a:solidFill>
                <a:srgbClr val="000000">
                  <a:tint val="75000"/>
                </a:srgb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9" name="Slide Number Placeholder 5"/>
          <p:cNvSpPr>
            <a:spLocks noGrp="1"/>
          </p:cNvSpPr>
          <p:nvPr>
            <p:ph type="sldNum" sz="quarter" idx="12"/>
          </p:nvPr>
        </p:nvSpPr>
        <p:spPr/>
        <p:txBody>
          <a:bodyPr/>
          <a:lstStyle>
            <a:lvl1pPr>
              <a:defRPr/>
            </a:lvl1pPr>
          </a:lstStyle>
          <a:p>
            <a:pPr>
              <a:defRPr/>
            </a:pPr>
            <a:fld id="{D568C9A0-6A97-4C91-84F5-07AED0BB6A33}" type="slidenum">
              <a:rPr lang="en-US" altLang="en-US"/>
              <a:pPr>
                <a:defRPr/>
              </a:pPr>
              <a:t>‹#›</a:t>
            </a:fld>
            <a:endParaRPr lang="en-US" altLang="en-US"/>
          </a:p>
        </p:txBody>
      </p:sp>
    </p:spTree>
    <p:extLst>
      <p:ext uri="{BB962C8B-B14F-4D97-AF65-F5344CB8AC3E}">
        <p14:creationId xmlns:p14="http://schemas.microsoft.com/office/powerpoint/2010/main" val="2871919732"/>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DA6BDF3-05C3-47A1-8D37-12E0EF8D0714}" type="datetimeFigureOut">
              <a:rPr lang="en-US">
                <a:solidFill>
                  <a:srgbClr val="000000">
                    <a:tint val="75000"/>
                  </a:srgbClr>
                </a:solidFill>
              </a:rPr>
              <a:pPr>
                <a:defRPr/>
              </a:pPr>
              <a:t>6/1/2016</a:t>
            </a:fld>
            <a:endParaRPr lang="en-US">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5" name="Slide Number Placeholder 5"/>
          <p:cNvSpPr>
            <a:spLocks noGrp="1"/>
          </p:cNvSpPr>
          <p:nvPr>
            <p:ph type="sldNum" sz="quarter" idx="12"/>
          </p:nvPr>
        </p:nvSpPr>
        <p:spPr/>
        <p:txBody>
          <a:bodyPr/>
          <a:lstStyle>
            <a:lvl1pPr>
              <a:defRPr/>
            </a:lvl1pPr>
          </a:lstStyle>
          <a:p>
            <a:pPr>
              <a:defRPr/>
            </a:pPr>
            <a:fld id="{604398A4-AFCD-40D8-AB99-3969D24795B4}" type="slidenum">
              <a:rPr lang="en-US" altLang="en-US"/>
              <a:pPr>
                <a:defRPr/>
              </a:pPr>
              <a:t>‹#›</a:t>
            </a:fld>
            <a:endParaRPr lang="en-US" altLang="en-US"/>
          </a:p>
        </p:txBody>
      </p:sp>
    </p:spTree>
    <p:extLst>
      <p:ext uri="{BB962C8B-B14F-4D97-AF65-F5344CB8AC3E}">
        <p14:creationId xmlns:p14="http://schemas.microsoft.com/office/powerpoint/2010/main" val="2945637249"/>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1CDC6D9-715E-4398-A928-961520A1E7E7}" type="datetimeFigureOut">
              <a:rPr lang="en-US">
                <a:solidFill>
                  <a:srgbClr val="000000">
                    <a:tint val="75000"/>
                  </a:srgbClr>
                </a:solidFill>
              </a:rPr>
              <a:pPr>
                <a:defRPr/>
              </a:pPr>
              <a:t>6/1/2016</a:t>
            </a:fld>
            <a:endParaRPr lang="en-US">
              <a:solidFill>
                <a:srgbClr val="000000">
                  <a:tint val="75000"/>
                </a:srgb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4" name="Slide Number Placeholder 5"/>
          <p:cNvSpPr>
            <a:spLocks noGrp="1"/>
          </p:cNvSpPr>
          <p:nvPr>
            <p:ph type="sldNum" sz="quarter" idx="12"/>
          </p:nvPr>
        </p:nvSpPr>
        <p:spPr/>
        <p:txBody>
          <a:bodyPr/>
          <a:lstStyle>
            <a:lvl1pPr>
              <a:defRPr/>
            </a:lvl1pPr>
          </a:lstStyle>
          <a:p>
            <a:pPr>
              <a:defRPr/>
            </a:pPr>
            <a:fld id="{5CEDD397-8A5D-4044-9C65-AB3C45BBA54A}" type="slidenum">
              <a:rPr lang="en-US" altLang="en-US"/>
              <a:pPr>
                <a:defRPr/>
              </a:pPr>
              <a:t>‹#›</a:t>
            </a:fld>
            <a:endParaRPr lang="en-US" altLang="en-US"/>
          </a:p>
        </p:txBody>
      </p:sp>
    </p:spTree>
    <p:extLst>
      <p:ext uri="{BB962C8B-B14F-4D97-AF65-F5344CB8AC3E}">
        <p14:creationId xmlns:p14="http://schemas.microsoft.com/office/powerpoint/2010/main" val="2636882708"/>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3ABF8B1-122B-4512-8866-D0A621BC5FD4}" type="datetimeFigureOut">
              <a:rPr lang="en-US">
                <a:solidFill>
                  <a:srgbClr val="000000">
                    <a:tint val="75000"/>
                  </a:srgbClr>
                </a:solidFill>
              </a:rPr>
              <a:pPr>
                <a:defRPr/>
              </a:pPr>
              <a:t>6/1/2016</a:t>
            </a:fld>
            <a:endParaRPr lang="en-US">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976DF81E-7350-41F9-B2CC-024DE4DCBC02}" type="slidenum">
              <a:rPr lang="en-US" altLang="en-US"/>
              <a:pPr>
                <a:defRPr/>
              </a:pPr>
              <a:t>‹#›</a:t>
            </a:fld>
            <a:endParaRPr lang="en-US" altLang="en-US"/>
          </a:p>
        </p:txBody>
      </p:sp>
    </p:spTree>
    <p:extLst>
      <p:ext uri="{BB962C8B-B14F-4D97-AF65-F5344CB8AC3E}">
        <p14:creationId xmlns:p14="http://schemas.microsoft.com/office/powerpoint/2010/main" val="481065357"/>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4D958C8-B8A7-451D-8A4D-7D961B14AD90}" type="datetimeFigureOut">
              <a:rPr lang="en-US">
                <a:solidFill>
                  <a:srgbClr val="000000">
                    <a:tint val="75000"/>
                  </a:srgbClr>
                </a:solidFill>
              </a:rPr>
              <a:pPr>
                <a:defRPr/>
              </a:pPr>
              <a:t>6/1/2016</a:t>
            </a:fld>
            <a:endParaRPr lang="en-US">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42C95EA9-1F4B-4C3A-AA80-BC1D2A54920F}" type="slidenum">
              <a:rPr lang="en-US" altLang="en-US"/>
              <a:pPr>
                <a:defRPr/>
              </a:pPr>
              <a:t>‹#›</a:t>
            </a:fld>
            <a:endParaRPr lang="en-US" altLang="en-US"/>
          </a:p>
        </p:txBody>
      </p:sp>
    </p:spTree>
    <p:extLst>
      <p:ext uri="{BB962C8B-B14F-4D97-AF65-F5344CB8AC3E}">
        <p14:creationId xmlns:p14="http://schemas.microsoft.com/office/powerpoint/2010/main" val="91932167"/>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0370D0D-A597-4A38-A521-1F5A271A9CF2}" type="datetimeFigureOut">
              <a:rPr lang="en-US">
                <a:solidFill>
                  <a:srgbClr val="000000">
                    <a:tint val="75000"/>
                  </a:srgbClr>
                </a:solidFill>
              </a:rPr>
              <a:pPr>
                <a:defRPr/>
              </a:pPr>
              <a:t>6/1/2016</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486E8A4E-5BEF-4CEE-9DCE-10E53760533D}" type="slidenum">
              <a:rPr lang="en-US" altLang="en-US"/>
              <a:pPr>
                <a:defRPr/>
              </a:pPr>
              <a:t>‹#›</a:t>
            </a:fld>
            <a:endParaRPr lang="en-US" altLang="en-US"/>
          </a:p>
        </p:txBody>
      </p:sp>
    </p:spTree>
    <p:extLst>
      <p:ext uri="{BB962C8B-B14F-4D97-AF65-F5344CB8AC3E}">
        <p14:creationId xmlns:p14="http://schemas.microsoft.com/office/powerpoint/2010/main" val="29228656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F099246B-753E-4679-B67F-52235CC39B69}" type="datetimeFigureOut">
              <a:rPr lang="en-US">
                <a:solidFill>
                  <a:srgbClr val="000000"/>
                </a:solidFill>
              </a:rPr>
              <a:pPr>
                <a:defRPr/>
              </a:pPr>
              <a:t>6/1/2016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E1F202C-05C1-4CD7-87E9-31EB579A8A4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25041164"/>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E07C97D-04C2-4F67-827A-91F0E15AF719}" type="datetimeFigureOut">
              <a:rPr lang="en-US">
                <a:solidFill>
                  <a:srgbClr val="000000">
                    <a:tint val="75000"/>
                  </a:srgbClr>
                </a:solidFill>
              </a:rPr>
              <a:pPr>
                <a:defRPr/>
              </a:pPr>
              <a:t>6/1/2016</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7B1E0849-4C4C-4C24-8AC6-7CE2B76EC2FA}" type="slidenum">
              <a:rPr lang="en-US" altLang="en-US"/>
              <a:pPr>
                <a:defRPr/>
              </a:pPr>
              <a:t>‹#›</a:t>
            </a:fld>
            <a:endParaRPr lang="en-US" altLang="en-US"/>
          </a:p>
        </p:txBody>
      </p:sp>
    </p:spTree>
    <p:extLst>
      <p:ext uri="{BB962C8B-B14F-4D97-AF65-F5344CB8AC3E}">
        <p14:creationId xmlns:p14="http://schemas.microsoft.com/office/powerpoint/2010/main" val="56733842"/>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1848A1-C9D0-4613-9A3A-BC7B9420837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57339206"/>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951FF0-0EDF-4C23-AF6C-C4219AEF68E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32855717"/>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25DDC11-3087-419A-A087-CC93066F5F4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05490633"/>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3A0785-3171-4828-AA30-7D3ED916B57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218824352"/>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713848C-CC18-454F-8BF8-E95E0459FAC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100011787"/>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3813BBF-98B2-47D4-9EC2-F0B0BF79873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637502949"/>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7D5CE5D-4C44-455C-A70D-A042881A4C3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349316611"/>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4DFA9B-50EF-4F59-98C9-650380FF03E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634376885"/>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96EBD6F-142C-4C78-9646-CD846425BA8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564079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15D09547-A0C8-4CBD-A57C-7469E29412E4}" type="datetimeFigureOut">
              <a:rPr lang="en-US">
                <a:solidFill>
                  <a:srgbClr val="000000"/>
                </a:solidFill>
              </a:rPr>
              <a:pPr>
                <a:defRPr/>
              </a:pPr>
              <a:t>6/1/2016</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72329DC-34D0-4EB3-A29A-7EEFD9FD3B1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35569652"/>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0DD0084-2A50-4497-9F6A-2BF948638AA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67744613"/>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B521D02-35CB-4210-A1D2-BB38BC4BD12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88456667"/>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10972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0" y="3938589"/>
            <a:ext cx="10972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C094100-3541-4AF6-BA2C-1BA439ABFBC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425874123"/>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2918DDC-EAD7-42A9-A406-2C22A36837D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270102468"/>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10972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9600" y="3938589"/>
            <a:ext cx="10972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CA5FB1E-0DA6-4491-9C90-A5D2FD9DE79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943036791"/>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0859FD0-221A-416E-B8FA-BF350C7E6ED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54731852"/>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09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09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half" idx="3"/>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D460F6B4-B00E-484B-B89C-11FE7B5253A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93117202"/>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484B778-154F-4F0E-B64D-2A74FE6FB2A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23544877"/>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5FA1355-73E9-4E38-99FB-F0C5D7BF75C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108270697"/>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7A8B8CB8-BCF2-4B58-A759-41C00CC08052}" type="slidenum">
              <a:rPr lang="en-US" altLang="en-US"/>
              <a:pPr>
                <a:defRPr/>
              </a:pPr>
              <a:t>‹#›</a:t>
            </a:fld>
            <a:endParaRPr lang="en-US" altLang="en-US"/>
          </a:p>
        </p:txBody>
      </p:sp>
    </p:spTree>
    <p:extLst>
      <p:ext uri="{BB962C8B-B14F-4D97-AF65-F5344CB8AC3E}">
        <p14:creationId xmlns:p14="http://schemas.microsoft.com/office/powerpoint/2010/main" val="21945645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A29851EC-944C-4619-8D5E-630941E4F2FE}" type="datetimeFigureOut">
              <a:rPr lang="en-US">
                <a:solidFill>
                  <a:srgbClr val="000000"/>
                </a:solidFill>
              </a:rPr>
              <a:pPr>
                <a:defRPr/>
              </a:pPr>
              <a:t>6/1/2016</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1B42EC5-0A96-44DB-9BDA-F34C8A1706E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50986859"/>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9212B10D-262C-44AB-B571-BAB1DBFDD5A6}" type="slidenum">
              <a:rPr lang="en-US" altLang="en-US"/>
              <a:pPr>
                <a:defRPr/>
              </a:pPr>
              <a:t>‹#›</a:t>
            </a:fld>
            <a:endParaRPr lang="en-US" altLang="en-US"/>
          </a:p>
        </p:txBody>
      </p:sp>
    </p:spTree>
    <p:extLst>
      <p:ext uri="{BB962C8B-B14F-4D97-AF65-F5344CB8AC3E}">
        <p14:creationId xmlns:p14="http://schemas.microsoft.com/office/powerpoint/2010/main" val="3166899228"/>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CA15A2FD-FE19-4D2D-89D2-10A2F92B99F9}" type="slidenum">
              <a:rPr lang="en-US" altLang="en-US"/>
              <a:pPr>
                <a:defRPr/>
              </a:pPr>
              <a:t>‹#›</a:t>
            </a:fld>
            <a:endParaRPr lang="en-US" altLang="en-US"/>
          </a:p>
        </p:txBody>
      </p:sp>
    </p:spTree>
    <p:extLst>
      <p:ext uri="{BB962C8B-B14F-4D97-AF65-F5344CB8AC3E}">
        <p14:creationId xmlns:p14="http://schemas.microsoft.com/office/powerpoint/2010/main" val="4165588714"/>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0E8CE551-1117-4546-8D13-1C6DA1D247B2}" type="slidenum">
              <a:rPr lang="en-US" altLang="en-US"/>
              <a:pPr>
                <a:defRPr/>
              </a:pPr>
              <a:t>‹#›</a:t>
            </a:fld>
            <a:endParaRPr lang="en-US" altLang="en-US"/>
          </a:p>
        </p:txBody>
      </p:sp>
    </p:spTree>
    <p:extLst>
      <p:ext uri="{BB962C8B-B14F-4D97-AF65-F5344CB8AC3E}">
        <p14:creationId xmlns:p14="http://schemas.microsoft.com/office/powerpoint/2010/main" val="2252614215"/>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9" name="Slide Number Placeholder 5"/>
          <p:cNvSpPr>
            <a:spLocks noGrp="1"/>
          </p:cNvSpPr>
          <p:nvPr>
            <p:ph type="sldNum" sz="quarter" idx="12"/>
          </p:nvPr>
        </p:nvSpPr>
        <p:spPr/>
        <p:txBody>
          <a:bodyPr/>
          <a:lstStyle>
            <a:lvl1pPr>
              <a:defRPr/>
            </a:lvl1pPr>
          </a:lstStyle>
          <a:p>
            <a:pPr>
              <a:defRPr/>
            </a:pPr>
            <a:fld id="{338959CA-868D-48C8-B637-3B418D124312}" type="slidenum">
              <a:rPr lang="en-US" altLang="en-US"/>
              <a:pPr>
                <a:defRPr/>
              </a:pPr>
              <a:t>‹#›</a:t>
            </a:fld>
            <a:endParaRPr lang="en-US" altLang="en-US"/>
          </a:p>
        </p:txBody>
      </p:sp>
    </p:spTree>
    <p:extLst>
      <p:ext uri="{BB962C8B-B14F-4D97-AF65-F5344CB8AC3E}">
        <p14:creationId xmlns:p14="http://schemas.microsoft.com/office/powerpoint/2010/main" val="453970820"/>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5" name="Slide Number Placeholder 5"/>
          <p:cNvSpPr>
            <a:spLocks noGrp="1"/>
          </p:cNvSpPr>
          <p:nvPr>
            <p:ph type="sldNum" sz="quarter" idx="12"/>
          </p:nvPr>
        </p:nvSpPr>
        <p:spPr/>
        <p:txBody>
          <a:bodyPr/>
          <a:lstStyle>
            <a:lvl1pPr>
              <a:defRPr/>
            </a:lvl1pPr>
          </a:lstStyle>
          <a:p>
            <a:pPr>
              <a:defRPr/>
            </a:pPr>
            <a:fld id="{CB4BDA55-01F4-4241-9163-7E37AFD9381F}" type="slidenum">
              <a:rPr lang="en-US" altLang="en-US"/>
              <a:pPr>
                <a:defRPr/>
              </a:pPr>
              <a:t>‹#›</a:t>
            </a:fld>
            <a:endParaRPr lang="en-US" altLang="en-US"/>
          </a:p>
        </p:txBody>
      </p:sp>
    </p:spTree>
    <p:extLst>
      <p:ext uri="{BB962C8B-B14F-4D97-AF65-F5344CB8AC3E}">
        <p14:creationId xmlns:p14="http://schemas.microsoft.com/office/powerpoint/2010/main" val="2572422327"/>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4" name="Slide Number Placeholder 5"/>
          <p:cNvSpPr>
            <a:spLocks noGrp="1"/>
          </p:cNvSpPr>
          <p:nvPr>
            <p:ph type="sldNum" sz="quarter" idx="12"/>
          </p:nvPr>
        </p:nvSpPr>
        <p:spPr/>
        <p:txBody>
          <a:bodyPr/>
          <a:lstStyle>
            <a:lvl1pPr>
              <a:defRPr/>
            </a:lvl1pPr>
          </a:lstStyle>
          <a:p>
            <a:pPr>
              <a:defRPr/>
            </a:pPr>
            <a:fld id="{37BF0C77-6CBE-4A58-BCD7-77D9B5A3AD7D}" type="slidenum">
              <a:rPr lang="en-US" altLang="en-US"/>
              <a:pPr>
                <a:defRPr/>
              </a:pPr>
              <a:t>‹#›</a:t>
            </a:fld>
            <a:endParaRPr lang="en-US" altLang="en-US"/>
          </a:p>
        </p:txBody>
      </p:sp>
    </p:spTree>
    <p:extLst>
      <p:ext uri="{BB962C8B-B14F-4D97-AF65-F5344CB8AC3E}">
        <p14:creationId xmlns:p14="http://schemas.microsoft.com/office/powerpoint/2010/main" val="1275245219"/>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0E8219E7-27C6-4976-82C3-D454C6CDBE07}" type="slidenum">
              <a:rPr lang="en-US" altLang="en-US"/>
              <a:pPr>
                <a:defRPr/>
              </a:pPr>
              <a:t>‹#›</a:t>
            </a:fld>
            <a:endParaRPr lang="en-US" altLang="en-US"/>
          </a:p>
        </p:txBody>
      </p:sp>
    </p:spTree>
    <p:extLst>
      <p:ext uri="{BB962C8B-B14F-4D97-AF65-F5344CB8AC3E}">
        <p14:creationId xmlns:p14="http://schemas.microsoft.com/office/powerpoint/2010/main" val="1679530910"/>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9734A36D-9412-4136-AB20-92EFA7320101}" type="slidenum">
              <a:rPr lang="en-US" altLang="en-US"/>
              <a:pPr>
                <a:defRPr/>
              </a:pPr>
              <a:t>‹#›</a:t>
            </a:fld>
            <a:endParaRPr lang="en-US" altLang="en-US"/>
          </a:p>
        </p:txBody>
      </p:sp>
    </p:spTree>
    <p:extLst>
      <p:ext uri="{BB962C8B-B14F-4D97-AF65-F5344CB8AC3E}">
        <p14:creationId xmlns:p14="http://schemas.microsoft.com/office/powerpoint/2010/main" val="3212946509"/>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86A1696D-2E30-4427-8B3F-EB674B206CA2}" type="slidenum">
              <a:rPr lang="en-US" altLang="en-US"/>
              <a:pPr>
                <a:defRPr/>
              </a:pPr>
              <a:t>‹#›</a:t>
            </a:fld>
            <a:endParaRPr lang="en-US" altLang="en-US"/>
          </a:p>
        </p:txBody>
      </p:sp>
    </p:spTree>
    <p:extLst>
      <p:ext uri="{BB962C8B-B14F-4D97-AF65-F5344CB8AC3E}">
        <p14:creationId xmlns:p14="http://schemas.microsoft.com/office/powerpoint/2010/main" val="864917728"/>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F3D9CBB6-00CC-4C35-8014-91DBF14EC7F9}" type="slidenum">
              <a:rPr lang="en-US" altLang="en-US"/>
              <a:pPr>
                <a:defRPr/>
              </a:pPr>
              <a:t>‹#›</a:t>
            </a:fld>
            <a:endParaRPr lang="en-US" altLang="en-US"/>
          </a:p>
        </p:txBody>
      </p:sp>
    </p:spTree>
    <p:extLst>
      <p:ext uri="{BB962C8B-B14F-4D97-AF65-F5344CB8AC3E}">
        <p14:creationId xmlns:p14="http://schemas.microsoft.com/office/powerpoint/2010/main" val="24331314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B7F4583-70A0-48A6-8B60-E018DFB6FC6D}" type="datetimeFigureOut">
              <a:rPr lang="en-US">
                <a:solidFill>
                  <a:srgbClr val="000000"/>
                </a:solidFill>
              </a:rPr>
              <a:pPr>
                <a:defRPr/>
              </a:pPr>
              <a:t>6/1/2016</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DB4413C-CCD2-4E8B-8FBF-53CFE3E7290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1136552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2A7FCBA-DB0E-43CB-B491-0CB6979A2EB3}" type="datetimeFigureOut">
              <a:rPr lang="en-US">
                <a:solidFill>
                  <a:srgbClr val="000000"/>
                </a:solidFill>
              </a:rPr>
              <a:pPr>
                <a:defRPr/>
              </a:pPr>
              <a:t>6/1/2016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97A8DFD-BDA2-4E3F-9CCB-59D718D5DF2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358092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CFF2066-3580-4335-AE91-50CA4CF61D9F}" type="datetimeFigureOut">
              <a:rPr lang="en-US">
                <a:solidFill>
                  <a:srgbClr val="000000"/>
                </a:solidFill>
              </a:rPr>
              <a:pPr>
                <a:defRPr/>
              </a:pPr>
              <a:t>6/1/2016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705AFF2-F184-4591-8CE8-729757B9052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1353355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3CADEC3-E751-443B-AA25-533BD7200C3B}" type="datetimeFigureOut">
              <a:rPr lang="en-US">
                <a:solidFill>
                  <a:srgbClr val="000000"/>
                </a:solidFill>
              </a:rPr>
              <a:pPr>
                <a:defRPr/>
              </a:pPr>
              <a:t>6/1/2016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D4ADD8-CBD3-43B0-877D-0CC3C6E16FF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2161936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C9F825E-1974-4904-8098-3AF6DC77B01C}" type="datetimeFigureOut">
              <a:rPr lang="en-US">
                <a:solidFill>
                  <a:srgbClr val="000000"/>
                </a:solidFill>
              </a:rPr>
              <a:pPr>
                <a:defRPr/>
              </a:pPr>
              <a:t>6/1/2016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EB0C253-6042-4B42-9D6F-74D12377CE3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64558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C195AFB-7A7E-4DE7-8826-19C9B20E194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835497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10972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0" y="3938589"/>
            <a:ext cx="10972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8096DAE4-FF51-418F-B347-942177987753}" type="datetimeFigureOut">
              <a:rPr lang="en-US">
                <a:solidFill>
                  <a:srgbClr val="000000"/>
                </a:solidFill>
              </a:rPr>
              <a:pPr>
                <a:defRPr/>
              </a:pPr>
              <a:t>6/1/2016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41CD4F3-AE37-4BCE-96B6-A1EE9EE79BC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276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1"/>
            <a:ext cx="109728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fld id="{4B5B4763-F985-4622-B790-9272677E2663}" type="datetimeFigureOut">
              <a:rPr lang="en-US">
                <a:solidFill>
                  <a:srgbClr val="000000"/>
                </a:solidFill>
              </a:rPr>
              <a:pPr>
                <a:defRPr/>
              </a:pPr>
              <a:t>6/1/2016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C468F32-BB18-481F-8BEA-2B3A21313AD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844819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09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09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half" idx="3"/>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fld id="{AF342119-CA2B-43B0-815F-79863F0EF129}" type="datetimeFigureOut">
              <a:rPr lang="en-US">
                <a:solidFill>
                  <a:srgbClr val="000000"/>
                </a:solidFill>
              </a:rPr>
              <a:pPr>
                <a:defRPr/>
              </a:pPr>
              <a:t>6/1/2016</a:t>
            </a:fld>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B1FD9A4E-70E4-4914-A33D-260526D9E8A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1122537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479BFB1C-7A9F-4A54-ADCB-14CB4B4AD5A6}" type="datetimeFigureOut">
              <a:rPr lang="en-US">
                <a:solidFill>
                  <a:srgbClr val="000000"/>
                </a:solidFill>
              </a:rPr>
              <a:pPr>
                <a:defRPr/>
              </a:pPr>
              <a:t>6/1/2016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A6E05A2-A415-438C-8CC7-3C8DD7A9885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468407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10972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9600" y="3938589"/>
            <a:ext cx="10972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B5F94FC4-0DCF-4FE9-A5BB-5A78A7A79B42}" type="datetimeFigureOut">
              <a:rPr lang="en-US">
                <a:solidFill>
                  <a:srgbClr val="000000"/>
                </a:solidFill>
              </a:rPr>
              <a:pPr>
                <a:defRPr/>
              </a:pPr>
              <a:t>6/1/2016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A4F84D5-3743-4E45-BB65-C74D1AA2BEE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867331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fld id="{30FE00F7-0E04-41D5-9F10-E93F805E2CF9}" type="datetimeFigureOut">
              <a:rPr lang="en-US">
                <a:solidFill>
                  <a:srgbClr val="000000"/>
                </a:solidFill>
              </a:rPr>
              <a:pPr>
                <a:defRPr/>
              </a:pPr>
              <a:t>6/1/2016</a:t>
            </a:fld>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A645DC85-7FCE-4AF0-9DC4-BFB4FD25089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993648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FB7AABA-48D7-41EF-8317-FDAC9CA8FA2B}" type="datetimeFigureOut">
              <a:rPr lang="en-US">
                <a:solidFill>
                  <a:srgbClr val="000000"/>
                </a:solidFill>
              </a:rPr>
              <a:pPr>
                <a:defRPr/>
              </a:pPr>
              <a:t>6/1/2016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7AE51A0-207C-4C6A-8D58-C3B465E39AE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3839372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925D15E-2F28-41E0-AEA3-C0CBF0660F32}" type="datetimeFigureOut">
              <a:rPr lang="en-US">
                <a:solidFill>
                  <a:srgbClr val="000000"/>
                </a:solidFill>
              </a:rPr>
              <a:pPr>
                <a:defRPr/>
              </a:pPr>
              <a:t>6/1/2016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09D0960-E3A4-45EB-9F58-8345C965FD1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764229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6CBEE00C-8249-45D4-95AA-CA2BD34D1B6A}" type="datetimeFigureOut">
              <a:rPr lang="en-US">
                <a:solidFill>
                  <a:srgbClr val="000000"/>
                </a:solidFill>
              </a:rPr>
              <a:pPr>
                <a:defRPr/>
              </a:pPr>
              <a:t>6/1/2016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A2FC2CF-08BF-44C1-8FF5-E37E0A1B2CE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893250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F099246B-753E-4679-B67F-52235CC39B69}" type="datetimeFigureOut">
              <a:rPr lang="en-US">
                <a:solidFill>
                  <a:srgbClr val="000000"/>
                </a:solidFill>
              </a:rPr>
              <a:pPr>
                <a:defRPr/>
              </a:pPr>
              <a:t>6/1/2016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E1F202C-05C1-4CD7-87E9-31EB579A8A4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33250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7756B88-0BBF-49D7-8762-36F47B57C34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3877851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15D09547-A0C8-4CBD-A57C-7469E29412E4}" type="datetimeFigureOut">
              <a:rPr lang="en-US">
                <a:solidFill>
                  <a:srgbClr val="000000"/>
                </a:solidFill>
              </a:rPr>
              <a:pPr>
                <a:defRPr/>
              </a:pPr>
              <a:t>6/1/2016</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72329DC-34D0-4EB3-A29A-7EEFD9FD3B1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9804077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A29851EC-944C-4619-8D5E-630941E4F2FE}" type="datetimeFigureOut">
              <a:rPr lang="en-US">
                <a:solidFill>
                  <a:srgbClr val="000000"/>
                </a:solidFill>
              </a:rPr>
              <a:pPr>
                <a:defRPr/>
              </a:pPr>
              <a:t>6/1/2016</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1B42EC5-0A96-44DB-9BDA-F34C8A1706E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195536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B7F4583-70A0-48A6-8B60-E018DFB6FC6D}" type="datetimeFigureOut">
              <a:rPr lang="en-US">
                <a:solidFill>
                  <a:srgbClr val="000000"/>
                </a:solidFill>
              </a:rPr>
              <a:pPr>
                <a:defRPr/>
              </a:pPr>
              <a:t>6/1/2016</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DB4413C-CCD2-4E8B-8FBF-53CFE3E7290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1670732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2A7FCBA-DB0E-43CB-B491-0CB6979A2EB3}" type="datetimeFigureOut">
              <a:rPr lang="en-US">
                <a:solidFill>
                  <a:srgbClr val="000000"/>
                </a:solidFill>
              </a:rPr>
              <a:pPr>
                <a:defRPr/>
              </a:pPr>
              <a:t>6/1/2016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97A8DFD-BDA2-4E3F-9CCB-59D718D5DF2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6642778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CFF2066-3580-4335-AE91-50CA4CF61D9F}" type="datetimeFigureOut">
              <a:rPr lang="en-US">
                <a:solidFill>
                  <a:srgbClr val="000000"/>
                </a:solidFill>
              </a:rPr>
              <a:pPr>
                <a:defRPr/>
              </a:pPr>
              <a:t>6/1/2016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705AFF2-F184-4591-8CE8-729757B9052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46984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3CADEC3-E751-443B-AA25-533BD7200C3B}" type="datetimeFigureOut">
              <a:rPr lang="en-US">
                <a:solidFill>
                  <a:srgbClr val="000000"/>
                </a:solidFill>
              </a:rPr>
              <a:pPr>
                <a:defRPr/>
              </a:pPr>
              <a:t>6/1/2016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D4ADD8-CBD3-43B0-877D-0CC3C6E16FF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844712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C9F825E-1974-4904-8098-3AF6DC77B01C}" type="datetimeFigureOut">
              <a:rPr lang="en-US">
                <a:solidFill>
                  <a:srgbClr val="000000"/>
                </a:solidFill>
              </a:rPr>
              <a:pPr>
                <a:defRPr/>
              </a:pPr>
              <a:t>6/1/2016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EB0C253-6042-4B42-9D6F-74D12377CE3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259450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10972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0" y="3938589"/>
            <a:ext cx="10972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8096DAE4-FF51-418F-B347-942177987753}" type="datetimeFigureOut">
              <a:rPr lang="en-US">
                <a:solidFill>
                  <a:srgbClr val="000000"/>
                </a:solidFill>
              </a:rPr>
              <a:pPr>
                <a:defRPr/>
              </a:pPr>
              <a:t>6/1/2016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41CD4F3-AE37-4BCE-96B6-A1EE9EE79BC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4552625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1"/>
            <a:ext cx="109728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fld id="{4B5B4763-F985-4622-B790-9272677E2663}" type="datetimeFigureOut">
              <a:rPr lang="en-US">
                <a:solidFill>
                  <a:srgbClr val="000000"/>
                </a:solidFill>
              </a:rPr>
              <a:pPr>
                <a:defRPr/>
              </a:pPr>
              <a:t>6/1/2016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C468F32-BB18-481F-8BEA-2B3A21313AD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401193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09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09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half" idx="3"/>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fld id="{AF342119-CA2B-43B0-815F-79863F0EF129}" type="datetimeFigureOut">
              <a:rPr lang="en-US">
                <a:solidFill>
                  <a:srgbClr val="000000"/>
                </a:solidFill>
              </a:rPr>
              <a:pPr>
                <a:defRPr/>
              </a:pPr>
              <a:t>6/1/2016</a:t>
            </a:fld>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B1FD9A4E-70E4-4914-A33D-260526D9E8A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58648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5ADC0CB-77A7-4B0B-A2C5-DCC7869F23C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279002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479BFB1C-7A9F-4A54-ADCB-14CB4B4AD5A6}" type="datetimeFigureOut">
              <a:rPr lang="en-US">
                <a:solidFill>
                  <a:srgbClr val="000000"/>
                </a:solidFill>
              </a:rPr>
              <a:pPr>
                <a:defRPr/>
              </a:pPr>
              <a:t>6/1/2016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A6E05A2-A415-438C-8CC7-3C8DD7A9885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761691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10972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9600" y="3938589"/>
            <a:ext cx="10972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B5F94FC4-0DCF-4FE9-A5BB-5A78A7A79B42}" type="datetimeFigureOut">
              <a:rPr lang="en-US">
                <a:solidFill>
                  <a:srgbClr val="000000"/>
                </a:solidFill>
              </a:rPr>
              <a:pPr>
                <a:defRPr/>
              </a:pPr>
              <a:t>6/1/2016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A4F84D5-3743-4E45-BB65-C74D1AA2BEE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6104394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fld id="{30FE00F7-0E04-41D5-9F10-E93F805E2CF9}" type="datetimeFigureOut">
              <a:rPr lang="en-US">
                <a:solidFill>
                  <a:srgbClr val="000000"/>
                </a:solidFill>
              </a:rPr>
              <a:pPr>
                <a:defRPr/>
              </a:pPr>
              <a:t>6/1/2016</a:t>
            </a:fld>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A645DC85-7FCE-4AF0-9DC4-BFB4FD25089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8899975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3A36BA5D-370F-4471-9E5B-A8AEDC0C826C}" type="datetimeFigureOut">
              <a:rPr lang="en-US"/>
              <a:pPr>
                <a:defRPr/>
              </a:pPr>
              <a:t>6/1/2016</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pPr>
              <a:defRPr/>
            </a:pPr>
            <a:fld id="{58EC6DAC-8A71-4B72-AB93-64FD92FCF2E7}" type="slidenum">
              <a:rPr lang="en-US" altLang="en-US"/>
              <a:pPr>
                <a:defRPr/>
              </a:pPr>
              <a:t>‹#›</a:t>
            </a:fld>
            <a:endParaRPr lang="en-US" altLang="en-US"/>
          </a:p>
        </p:txBody>
      </p:sp>
    </p:spTree>
    <p:extLst>
      <p:ext uri="{BB962C8B-B14F-4D97-AF65-F5344CB8AC3E}">
        <p14:creationId xmlns:p14="http://schemas.microsoft.com/office/powerpoint/2010/main" val="88146989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E54E9535-AA3A-48CD-9E27-DAB37BADF7C9}" type="datetimeFigureOut">
              <a:rPr lang="en-US"/>
              <a:pPr>
                <a:defRPr/>
              </a:pPr>
              <a:t>6/1/2016</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pPr>
              <a:defRPr/>
            </a:pPr>
            <a:fld id="{F6EE43BA-E961-4642-A149-987532DDF92E}" type="slidenum">
              <a:rPr lang="en-US" altLang="en-US"/>
              <a:pPr>
                <a:defRPr/>
              </a:pPr>
              <a:t>‹#›</a:t>
            </a:fld>
            <a:endParaRPr lang="en-US" altLang="en-US"/>
          </a:p>
        </p:txBody>
      </p:sp>
    </p:spTree>
    <p:extLst>
      <p:ext uri="{BB962C8B-B14F-4D97-AF65-F5344CB8AC3E}">
        <p14:creationId xmlns:p14="http://schemas.microsoft.com/office/powerpoint/2010/main" val="370338109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4A72EC51-6E81-4BEA-B623-EC3CDD76BCC9}" type="datetimeFigureOut">
              <a:rPr lang="en-US"/>
              <a:pPr>
                <a:defRPr/>
              </a:pPr>
              <a:t>6/1/2016</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pPr>
              <a:defRPr/>
            </a:pPr>
            <a:fld id="{734881E4-0D9F-47CC-AAB5-665C828E031C}" type="slidenum">
              <a:rPr lang="en-US" altLang="en-US"/>
              <a:pPr>
                <a:defRPr/>
              </a:pPr>
              <a:t>‹#›</a:t>
            </a:fld>
            <a:endParaRPr lang="en-US" altLang="en-US"/>
          </a:p>
        </p:txBody>
      </p:sp>
    </p:spTree>
    <p:extLst>
      <p:ext uri="{BB962C8B-B14F-4D97-AF65-F5344CB8AC3E}">
        <p14:creationId xmlns:p14="http://schemas.microsoft.com/office/powerpoint/2010/main" val="114181074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AFF99F59-EA77-436B-AFB6-8CB6527FC528}" type="datetimeFigureOut">
              <a:rPr lang="en-US"/>
              <a:pPr>
                <a:defRPr/>
              </a:pPr>
              <a:t>6/1/2016</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defRPr>
            </a:lvl1pPr>
          </a:lstStyle>
          <a:p>
            <a:pPr>
              <a:defRPr/>
            </a:pPr>
            <a:fld id="{280EE39D-6DED-41D5-B4D8-76310262821D}" type="slidenum">
              <a:rPr lang="en-US" altLang="en-US"/>
              <a:pPr>
                <a:defRPr/>
              </a:pPr>
              <a:t>‹#›</a:t>
            </a:fld>
            <a:endParaRPr lang="en-US" altLang="en-US"/>
          </a:p>
        </p:txBody>
      </p:sp>
    </p:spTree>
    <p:extLst>
      <p:ext uri="{BB962C8B-B14F-4D97-AF65-F5344CB8AC3E}">
        <p14:creationId xmlns:p14="http://schemas.microsoft.com/office/powerpoint/2010/main" val="338842484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F8A32B93-DC2B-45C8-A6D2-584B34C2A8DF}" type="datetimeFigureOut">
              <a:rPr lang="en-US"/>
              <a:pPr>
                <a:defRPr/>
              </a:pPr>
              <a:t>6/1/2016</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a:latin typeface="Arial" panose="020B0604020202020204" pitchFamily="34" charset="0"/>
              </a:defRPr>
            </a:lvl1pPr>
          </a:lstStyle>
          <a:p>
            <a:pPr>
              <a:defRPr/>
            </a:pPr>
            <a:fld id="{FEB424CF-6A0A-4610-8D17-946D16E7091A}" type="slidenum">
              <a:rPr lang="en-US" altLang="en-US"/>
              <a:pPr>
                <a:defRPr/>
              </a:pPr>
              <a:t>‹#›</a:t>
            </a:fld>
            <a:endParaRPr lang="en-US" altLang="en-US"/>
          </a:p>
        </p:txBody>
      </p:sp>
    </p:spTree>
    <p:extLst>
      <p:ext uri="{BB962C8B-B14F-4D97-AF65-F5344CB8AC3E}">
        <p14:creationId xmlns:p14="http://schemas.microsoft.com/office/powerpoint/2010/main" val="86649252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6A705484-07CF-4886-AFCC-78D8946369FF}" type="datetimeFigureOut">
              <a:rPr lang="en-US"/>
              <a:pPr>
                <a:defRPr/>
              </a:pPr>
              <a:t>6/1/2016</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latin typeface="Arial" panose="020B0604020202020204" pitchFamily="34" charset="0"/>
              </a:defRPr>
            </a:lvl1pPr>
          </a:lstStyle>
          <a:p>
            <a:pPr>
              <a:defRPr/>
            </a:pPr>
            <a:fld id="{1585D2F0-A596-4D88-9E5F-7014D23C6437}" type="slidenum">
              <a:rPr lang="en-US" altLang="en-US"/>
              <a:pPr>
                <a:defRPr/>
              </a:pPr>
              <a:t>‹#›</a:t>
            </a:fld>
            <a:endParaRPr lang="en-US" altLang="en-US"/>
          </a:p>
        </p:txBody>
      </p:sp>
    </p:spTree>
    <p:extLst>
      <p:ext uri="{BB962C8B-B14F-4D97-AF65-F5344CB8AC3E}">
        <p14:creationId xmlns:p14="http://schemas.microsoft.com/office/powerpoint/2010/main" val="29377426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CF27F367-B80E-480E-90C0-B1F927756FFA}" type="datetimeFigureOut">
              <a:rPr lang="en-US"/>
              <a:pPr>
                <a:defRPr/>
              </a:pPr>
              <a:t>6/1/2016</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atin typeface="Arial" panose="020B0604020202020204" pitchFamily="34" charset="0"/>
              </a:defRPr>
            </a:lvl1pPr>
          </a:lstStyle>
          <a:p>
            <a:pPr>
              <a:defRPr/>
            </a:pPr>
            <a:fld id="{A7369756-8838-474A-998D-47A941D48BAB}" type="slidenum">
              <a:rPr lang="en-US" altLang="en-US"/>
              <a:pPr>
                <a:defRPr/>
              </a:pPr>
              <a:t>‹#›</a:t>
            </a:fld>
            <a:endParaRPr lang="en-US" altLang="en-US"/>
          </a:p>
        </p:txBody>
      </p:sp>
    </p:spTree>
    <p:extLst>
      <p:ext uri="{BB962C8B-B14F-4D97-AF65-F5344CB8AC3E}">
        <p14:creationId xmlns:p14="http://schemas.microsoft.com/office/powerpoint/2010/main" val="2592282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348641E-9B6D-4605-932F-FB29565C431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97543268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D7EDECDD-A689-4822-A557-B9F3E5CB8B65}" type="datetimeFigureOut">
              <a:rPr lang="en-US"/>
              <a:pPr>
                <a:defRPr/>
              </a:pPr>
              <a:t>6/1/2016</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defRPr>
            </a:lvl1pPr>
          </a:lstStyle>
          <a:p>
            <a:pPr>
              <a:defRPr/>
            </a:pPr>
            <a:fld id="{1AFE97CF-124A-45D0-B51C-C7AAAE1D433F}" type="slidenum">
              <a:rPr lang="en-US" altLang="en-US"/>
              <a:pPr>
                <a:defRPr/>
              </a:pPr>
              <a:t>‹#›</a:t>
            </a:fld>
            <a:endParaRPr lang="en-US" altLang="en-US"/>
          </a:p>
        </p:txBody>
      </p:sp>
    </p:spTree>
    <p:extLst>
      <p:ext uri="{BB962C8B-B14F-4D97-AF65-F5344CB8AC3E}">
        <p14:creationId xmlns:p14="http://schemas.microsoft.com/office/powerpoint/2010/main" val="39772208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3747D41F-1CD4-4759-8E39-F1D59F32E570}" type="datetimeFigureOut">
              <a:rPr lang="en-US"/>
              <a:pPr>
                <a:defRPr/>
              </a:pPr>
              <a:t>6/1/2016</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defRPr>
            </a:lvl1pPr>
          </a:lstStyle>
          <a:p>
            <a:pPr>
              <a:defRPr/>
            </a:pPr>
            <a:fld id="{C8A49251-3FED-4BE0-81D3-E6B06F302308}" type="slidenum">
              <a:rPr lang="en-US" altLang="en-US"/>
              <a:pPr>
                <a:defRPr/>
              </a:pPr>
              <a:t>‹#›</a:t>
            </a:fld>
            <a:endParaRPr lang="en-US" altLang="en-US"/>
          </a:p>
        </p:txBody>
      </p:sp>
    </p:spTree>
    <p:extLst>
      <p:ext uri="{BB962C8B-B14F-4D97-AF65-F5344CB8AC3E}">
        <p14:creationId xmlns:p14="http://schemas.microsoft.com/office/powerpoint/2010/main" val="286850854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376B032E-83CA-44AE-B1B9-E659F5658191}" type="datetimeFigureOut">
              <a:rPr lang="en-US"/>
              <a:pPr>
                <a:defRPr/>
              </a:pPr>
              <a:t>6/1/2016</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pPr>
              <a:defRPr/>
            </a:pPr>
            <a:fld id="{D6852B03-4E4E-47C8-B5EE-BE725ABB63E6}" type="slidenum">
              <a:rPr lang="en-US" altLang="en-US"/>
              <a:pPr>
                <a:defRPr/>
              </a:pPr>
              <a:t>‹#›</a:t>
            </a:fld>
            <a:endParaRPr lang="en-US" altLang="en-US"/>
          </a:p>
        </p:txBody>
      </p:sp>
    </p:spTree>
    <p:extLst>
      <p:ext uri="{BB962C8B-B14F-4D97-AF65-F5344CB8AC3E}">
        <p14:creationId xmlns:p14="http://schemas.microsoft.com/office/powerpoint/2010/main" val="325195570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8A432971-1D1B-4125-8137-1B0864FC81D7}" type="datetimeFigureOut">
              <a:rPr lang="en-US"/>
              <a:pPr>
                <a:defRPr/>
              </a:pPr>
              <a:t>6/1/2016</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pPr>
              <a:defRPr/>
            </a:pPr>
            <a:fld id="{24679200-B8FD-4B4D-A027-66B5CEB72BE8}" type="slidenum">
              <a:rPr lang="en-US" altLang="en-US"/>
              <a:pPr>
                <a:defRPr/>
              </a:pPr>
              <a:t>‹#›</a:t>
            </a:fld>
            <a:endParaRPr lang="en-US" altLang="en-US"/>
          </a:p>
        </p:txBody>
      </p:sp>
    </p:spTree>
    <p:extLst>
      <p:ext uri="{BB962C8B-B14F-4D97-AF65-F5344CB8AC3E}">
        <p14:creationId xmlns:p14="http://schemas.microsoft.com/office/powerpoint/2010/main" val="80048673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0679ED2-A82D-4560-A743-B6D4AF300D5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60560597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436F2F2-E3A2-4CEF-97D6-11D15C4EC81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27717543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C195AFB-7A7E-4DE7-8826-19C9B20E194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0440315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7756B88-0BBF-49D7-8762-36F47B57C34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953486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5ADC0CB-77A7-4B0B-A2C5-DCC7869F23C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3059464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348641E-9B6D-4605-932F-FB29565C431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5475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5EED4C3-15E1-4300-B0AE-2936CDE5AF2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29698492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5EED4C3-15E1-4300-B0AE-2936CDE5AF2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3576881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304847C-5194-458F-9F51-F8178982F73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5797738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5BD1CC7-48D3-43B7-BC4C-F0E43016FD0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93377356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8B9C0DD-F587-4B81-AEF3-9006D29E973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7762551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93B108B-62F6-4F44-8CDC-17AC3AB1ED2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8065447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10972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0" y="3938589"/>
            <a:ext cx="10972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8EF2113-8D22-497A-8152-CED1A5DA4C8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035747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9C68BB7-6BEB-48CD-BA66-73009AE2E8B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1314421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10972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9600" y="3938589"/>
            <a:ext cx="10972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C0971F3-B415-47F4-9F5C-D52EED379F9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45296938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70539DA-4B4B-4E37-A019-C96CA14F070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1189497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09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09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half" idx="3"/>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6ECCF724-A4DA-4C4F-9849-585C81B2E1C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34793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304847C-5194-458F-9F51-F8178982F73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1108118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6020CD1-02B1-4864-96E5-06357B57D69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12784601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48B559-9857-4078-A739-FADE9018F61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1146263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0679ED2-A82D-4560-A743-B6D4AF300D5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010904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436F2F2-E3A2-4CEF-97D6-11D15C4EC81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0230035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C195AFB-7A7E-4DE7-8826-19C9B20E194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95164071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7756B88-0BBF-49D7-8762-36F47B57C34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3845601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5ADC0CB-77A7-4B0B-A2C5-DCC7869F23C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22411720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348641E-9B6D-4605-932F-FB29565C431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62520009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5EED4C3-15E1-4300-B0AE-2936CDE5AF2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24605571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304847C-5194-458F-9F51-F8178982F73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82567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5BD1CC7-48D3-43B7-BC4C-F0E43016FD0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0777497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5BD1CC7-48D3-43B7-BC4C-F0E43016FD0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37137476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8B9C0DD-F587-4B81-AEF3-9006D29E973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0810311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93B108B-62F6-4F44-8CDC-17AC3AB1ED2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2662976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10972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0" y="3938589"/>
            <a:ext cx="10972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8EF2113-8D22-497A-8152-CED1A5DA4C8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6600622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9C68BB7-6BEB-48CD-BA66-73009AE2E8B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61330702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10972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9600" y="3938589"/>
            <a:ext cx="10972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C0971F3-B415-47F4-9F5C-D52EED379F9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8958605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70539DA-4B4B-4E37-A019-C96CA14F070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14289347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09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09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half" idx="3"/>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6ECCF724-A4DA-4C4F-9849-585C81B2E1C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7757004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6020CD1-02B1-4864-96E5-06357B57D69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12039865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48B559-9857-4078-A739-FADE9018F61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30314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53.xml"/><Relationship Id="rId3" Type="http://schemas.openxmlformats.org/officeDocument/2006/relationships/slideLayout" Target="../slideLayouts/slideLayout148.xml"/><Relationship Id="rId7" Type="http://schemas.openxmlformats.org/officeDocument/2006/relationships/slideLayout" Target="../slideLayouts/slideLayout152.xml"/><Relationship Id="rId12" Type="http://schemas.openxmlformats.org/officeDocument/2006/relationships/theme" Target="../theme/theme10.xml"/><Relationship Id="rId2" Type="http://schemas.openxmlformats.org/officeDocument/2006/relationships/slideLayout" Target="../slideLayouts/slideLayout147.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5" Type="http://schemas.openxmlformats.org/officeDocument/2006/relationships/slideLayout" Target="../slideLayouts/slideLayout150.xml"/><Relationship Id="rId10" Type="http://schemas.openxmlformats.org/officeDocument/2006/relationships/slideLayout" Target="../slideLayouts/slideLayout155.xml"/><Relationship Id="rId4" Type="http://schemas.openxmlformats.org/officeDocument/2006/relationships/slideLayout" Target="../slideLayouts/slideLayout149.xml"/><Relationship Id="rId9" Type="http://schemas.openxmlformats.org/officeDocument/2006/relationships/slideLayout" Target="../slideLayouts/slideLayout15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slideLayout" Target="../slideLayouts/slideLayout169.xml"/><Relationship Id="rId18" Type="http://schemas.openxmlformats.org/officeDocument/2006/relationships/theme" Target="../theme/theme11.xml"/><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slideLayout" Target="../slideLayouts/slideLayout168.xml"/><Relationship Id="rId17" Type="http://schemas.openxmlformats.org/officeDocument/2006/relationships/slideLayout" Target="../slideLayouts/slideLayout173.xml"/><Relationship Id="rId2" Type="http://schemas.openxmlformats.org/officeDocument/2006/relationships/slideLayout" Target="../slideLayouts/slideLayout158.xml"/><Relationship Id="rId16" Type="http://schemas.openxmlformats.org/officeDocument/2006/relationships/slideLayout" Target="../slideLayouts/slideLayout172.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5" Type="http://schemas.openxmlformats.org/officeDocument/2006/relationships/slideLayout" Target="../slideLayouts/slideLayout171.xml"/><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 Id="rId14" Type="http://schemas.openxmlformats.org/officeDocument/2006/relationships/slideLayout" Target="../slideLayouts/slideLayout17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81.xml"/><Relationship Id="rId13" Type="http://schemas.openxmlformats.org/officeDocument/2006/relationships/slideLayout" Target="../slideLayouts/slideLayout186.xml"/><Relationship Id="rId18" Type="http://schemas.openxmlformats.org/officeDocument/2006/relationships/slideLayout" Target="../slideLayouts/slideLayout191.xml"/><Relationship Id="rId3" Type="http://schemas.openxmlformats.org/officeDocument/2006/relationships/slideLayout" Target="../slideLayouts/slideLayout176.xml"/><Relationship Id="rId7" Type="http://schemas.openxmlformats.org/officeDocument/2006/relationships/slideLayout" Target="../slideLayouts/slideLayout180.xml"/><Relationship Id="rId12" Type="http://schemas.openxmlformats.org/officeDocument/2006/relationships/slideLayout" Target="../slideLayouts/slideLayout185.xml"/><Relationship Id="rId17" Type="http://schemas.openxmlformats.org/officeDocument/2006/relationships/slideLayout" Target="../slideLayouts/slideLayout190.xml"/><Relationship Id="rId2" Type="http://schemas.openxmlformats.org/officeDocument/2006/relationships/slideLayout" Target="../slideLayouts/slideLayout175.xml"/><Relationship Id="rId16" Type="http://schemas.openxmlformats.org/officeDocument/2006/relationships/slideLayout" Target="../slideLayouts/slideLayout189.xml"/><Relationship Id="rId1" Type="http://schemas.openxmlformats.org/officeDocument/2006/relationships/slideLayout" Target="../slideLayouts/slideLayout174.xml"/><Relationship Id="rId6" Type="http://schemas.openxmlformats.org/officeDocument/2006/relationships/slideLayout" Target="../slideLayouts/slideLayout179.xml"/><Relationship Id="rId11" Type="http://schemas.openxmlformats.org/officeDocument/2006/relationships/slideLayout" Target="../slideLayouts/slideLayout184.xml"/><Relationship Id="rId5" Type="http://schemas.openxmlformats.org/officeDocument/2006/relationships/slideLayout" Target="../slideLayouts/slideLayout178.xml"/><Relationship Id="rId15" Type="http://schemas.openxmlformats.org/officeDocument/2006/relationships/slideLayout" Target="../slideLayouts/slideLayout188.xml"/><Relationship Id="rId10" Type="http://schemas.openxmlformats.org/officeDocument/2006/relationships/slideLayout" Target="../slideLayouts/slideLayout183.xml"/><Relationship Id="rId19" Type="http://schemas.openxmlformats.org/officeDocument/2006/relationships/theme" Target="../theme/theme12.xml"/><Relationship Id="rId4" Type="http://schemas.openxmlformats.org/officeDocument/2006/relationships/slideLayout" Target="../slideLayouts/slideLayout177.xml"/><Relationship Id="rId9" Type="http://schemas.openxmlformats.org/officeDocument/2006/relationships/slideLayout" Target="../slideLayouts/slideLayout182.xml"/><Relationship Id="rId14" Type="http://schemas.openxmlformats.org/officeDocument/2006/relationships/slideLayout" Target="../slideLayouts/slideLayout187.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99.xml"/><Relationship Id="rId13" Type="http://schemas.openxmlformats.org/officeDocument/2006/relationships/slideLayout" Target="../slideLayouts/slideLayout204.xml"/><Relationship Id="rId18" Type="http://schemas.openxmlformats.org/officeDocument/2006/relationships/slideLayout" Target="../slideLayouts/slideLayout209.xml"/><Relationship Id="rId3" Type="http://schemas.openxmlformats.org/officeDocument/2006/relationships/slideLayout" Target="../slideLayouts/slideLayout194.xml"/><Relationship Id="rId7" Type="http://schemas.openxmlformats.org/officeDocument/2006/relationships/slideLayout" Target="../slideLayouts/slideLayout198.xml"/><Relationship Id="rId12" Type="http://schemas.openxmlformats.org/officeDocument/2006/relationships/slideLayout" Target="../slideLayouts/slideLayout203.xml"/><Relationship Id="rId17" Type="http://schemas.openxmlformats.org/officeDocument/2006/relationships/slideLayout" Target="../slideLayouts/slideLayout208.xml"/><Relationship Id="rId2" Type="http://schemas.openxmlformats.org/officeDocument/2006/relationships/slideLayout" Target="../slideLayouts/slideLayout193.xml"/><Relationship Id="rId16" Type="http://schemas.openxmlformats.org/officeDocument/2006/relationships/slideLayout" Target="../slideLayouts/slideLayout207.xml"/><Relationship Id="rId1" Type="http://schemas.openxmlformats.org/officeDocument/2006/relationships/slideLayout" Target="../slideLayouts/slideLayout192.xml"/><Relationship Id="rId6" Type="http://schemas.openxmlformats.org/officeDocument/2006/relationships/slideLayout" Target="../slideLayouts/slideLayout197.xml"/><Relationship Id="rId11" Type="http://schemas.openxmlformats.org/officeDocument/2006/relationships/slideLayout" Target="../slideLayouts/slideLayout202.xml"/><Relationship Id="rId5" Type="http://schemas.openxmlformats.org/officeDocument/2006/relationships/slideLayout" Target="../slideLayouts/slideLayout196.xml"/><Relationship Id="rId15" Type="http://schemas.openxmlformats.org/officeDocument/2006/relationships/slideLayout" Target="../slideLayouts/slideLayout206.xml"/><Relationship Id="rId10" Type="http://schemas.openxmlformats.org/officeDocument/2006/relationships/slideLayout" Target="../slideLayouts/slideLayout201.xml"/><Relationship Id="rId19" Type="http://schemas.openxmlformats.org/officeDocument/2006/relationships/theme" Target="../theme/theme13.xml"/><Relationship Id="rId4" Type="http://schemas.openxmlformats.org/officeDocument/2006/relationships/slideLayout" Target="../slideLayouts/slideLayout195.xml"/><Relationship Id="rId9" Type="http://schemas.openxmlformats.org/officeDocument/2006/relationships/slideLayout" Target="../slideLayouts/slideLayout200.xml"/><Relationship Id="rId14" Type="http://schemas.openxmlformats.org/officeDocument/2006/relationships/slideLayout" Target="../slideLayouts/slideLayout205.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14.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28.xml"/><Relationship Id="rId13" Type="http://schemas.openxmlformats.org/officeDocument/2006/relationships/slideLayout" Target="../slideLayouts/slideLayout233.xml"/><Relationship Id="rId18" Type="http://schemas.openxmlformats.org/officeDocument/2006/relationships/slideLayout" Target="../slideLayouts/slideLayout23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slideLayout" Target="../slideLayouts/slideLayout232.xml"/><Relationship Id="rId17" Type="http://schemas.openxmlformats.org/officeDocument/2006/relationships/slideLayout" Target="../slideLayouts/slideLayout237.xml"/><Relationship Id="rId2" Type="http://schemas.openxmlformats.org/officeDocument/2006/relationships/slideLayout" Target="../slideLayouts/slideLayout222.xml"/><Relationship Id="rId16" Type="http://schemas.openxmlformats.org/officeDocument/2006/relationships/slideLayout" Target="../slideLayouts/slideLayout236.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5" Type="http://schemas.openxmlformats.org/officeDocument/2006/relationships/slideLayout" Target="../slideLayouts/slideLayout235.xml"/><Relationship Id="rId10" Type="http://schemas.openxmlformats.org/officeDocument/2006/relationships/slideLayout" Target="../slideLayouts/slideLayout230.xml"/><Relationship Id="rId19" Type="http://schemas.openxmlformats.org/officeDocument/2006/relationships/theme" Target="../theme/theme15.xml"/><Relationship Id="rId4" Type="http://schemas.openxmlformats.org/officeDocument/2006/relationships/slideLayout" Target="../slideLayouts/slideLayout224.xml"/><Relationship Id="rId9" Type="http://schemas.openxmlformats.org/officeDocument/2006/relationships/slideLayout" Target="../slideLayouts/slideLayout229.xml"/><Relationship Id="rId14" Type="http://schemas.openxmlformats.org/officeDocument/2006/relationships/slideLayout" Target="../slideLayouts/slideLayout234.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46.xml"/><Relationship Id="rId3" Type="http://schemas.openxmlformats.org/officeDocument/2006/relationships/slideLayout" Target="../slideLayouts/slideLayout241.xml"/><Relationship Id="rId7" Type="http://schemas.openxmlformats.org/officeDocument/2006/relationships/slideLayout" Target="../slideLayouts/slideLayout245.xml"/><Relationship Id="rId12" Type="http://schemas.openxmlformats.org/officeDocument/2006/relationships/theme" Target="../theme/theme16.xml"/><Relationship Id="rId2" Type="http://schemas.openxmlformats.org/officeDocument/2006/relationships/slideLayout" Target="../slideLayouts/slideLayout240.xml"/><Relationship Id="rId1" Type="http://schemas.openxmlformats.org/officeDocument/2006/relationships/slideLayout" Target="../slideLayouts/slideLayout239.xml"/><Relationship Id="rId6" Type="http://schemas.openxmlformats.org/officeDocument/2006/relationships/slideLayout" Target="../slideLayouts/slideLayout244.xml"/><Relationship Id="rId11" Type="http://schemas.openxmlformats.org/officeDocument/2006/relationships/slideLayout" Target="../slideLayouts/slideLayout249.xml"/><Relationship Id="rId5" Type="http://schemas.openxmlformats.org/officeDocument/2006/relationships/slideLayout" Target="../slideLayouts/slideLayout243.xml"/><Relationship Id="rId10" Type="http://schemas.openxmlformats.org/officeDocument/2006/relationships/slideLayout" Target="../slideLayouts/slideLayout248.xml"/><Relationship Id="rId4" Type="http://schemas.openxmlformats.org/officeDocument/2006/relationships/slideLayout" Target="../slideLayouts/slideLayout242.xml"/><Relationship Id="rId9" Type="http://schemas.openxmlformats.org/officeDocument/2006/relationships/slideLayout" Target="../slideLayouts/slideLayout24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theme" Target="../theme/theme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18" Type="http://schemas.openxmlformats.org/officeDocument/2006/relationships/slideLayout" Target="../slideLayouts/slideLayout8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slideLayout" Target="../slideLayouts/slideLayout80.xml"/><Relationship Id="rId2" Type="http://schemas.openxmlformats.org/officeDocument/2006/relationships/slideLayout" Target="../slideLayouts/slideLayout65.xml"/><Relationship Id="rId16" Type="http://schemas.openxmlformats.org/officeDocument/2006/relationships/slideLayout" Target="../slideLayouts/slideLayout79.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10" Type="http://schemas.openxmlformats.org/officeDocument/2006/relationships/slideLayout" Target="../slideLayouts/slideLayout73.xml"/><Relationship Id="rId19" Type="http://schemas.openxmlformats.org/officeDocument/2006/relationships/theme" Target="../theme/theme5.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18" Type="http://schemas.openxmlformats.org/officeDocument/2006/relationships/slideLayout" Target="../slideLayouts/slideLayout9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17" Type="http://schemas.openxmlformats.org/officeDocument/2006/relationships/slideLayout" Target="../slideLayouts/slideLayout98.xml"/><Relationship Id="rId2" Type="http://schemas.openxmlformats.org/officeDocument/2006/relationships/slideLayout" Target="../slideLayouts/slideLayout83.xml"/><Relationship Id="rId16" Type="http://schemas.openxmlformats.org/officeDocument/2006/relationships/slideLayout" Target="../slideLayouts/slideLayout97.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5" Type="http://schemas.openxmlformats.org/officeDocument/2006/relationships/slideLayout" Target="../slideLayouts/slideLayout96.xml"/><Relationship Id="rId10" Type="http://schemas.openxmlformats.org/officeDocument/2006/relationships/slideLayout" Target="../slideLayouts/slideLayout91.xml"/><Relationship Id="rId19" Type="http://schemas.openxmlformats.org/officeDocument/2006/relationships/theme" Target="../theme/theme6.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slideLayout" Target="../slideLayouts/slideLayout9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slideLayout" Target="../slideLayouts/slideLayout112.xml"/><Relationship Id="rId18" Type="http://schemas.openxmlformats.org/officeDocument/2006/relationships/theme" Target="../theme/theme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17" Type="http://schemas.openxmlformats.org/officeDocument/2006/relationships/slideLayout" Target="../slideLayouts/slideLayout116.xml"/><Relationship Id="rId2" Type="http://schemas.openxmlformats.org/officeDocument/2006/relationships/slideLayout" Target="../slideLayouts/slideLayout101.xml"/><Relationship Id="rId16" Type="http://schemas.openxmlformats.org/officeDocument/2006/relationships/slideLayout" Target="../slideLayouts/slideLayout115.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slideLayout" Target="../slideLayouts/slideLayout11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slideLayout" Target="../slideLayouts/slideLayout11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slideLayout" Target="../slideLayouts/slideLayout129.xml"/><Relationship Id="rId18" Type="http://schemas.openxmlformats.org/officeDocument/2006/relationships/slideLayout" Target="../slideLayouts/slideLayout134.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slideLayout" Target="../slideLayouts/slideLayout128.xml"/><Relationship Id="rId17" Type="http://schemas.openxmlformats.org/officeDocument/2006/relationships/slideLayout" Target="../slideLayouts/slideLayout133.xml"/><Relationship Id="rId2" Type="http://schemas.openxmlformats.org/officeDocument/2006/relationships/slideLayout" Target="../slideLayouts/slideLayout118.xml"/><Relationship Id="rId16" Type="http://schemas.openxmlformats.org/officeDocument/2006/relationships/slideLayout" Target="../slideLayouts/slideLayout132.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5" Type="http://schemas.openxmlformats.org/officeDocument/2006/relationships/slideLayout" Target="../slideLayouts/slideLayout131.xml"/><Relationship Id="rId10" Type="http://schemas.openxmlformats.org/officeDocument/2006/relationships/slideLayout" Target="../slideLayouts/slideLayout126.xml"/><Relationship Id="rId19" Type="http://schemas.openxmlformats.org/officeDocument/2006/relationships/theme" Target="../theme/theme8.xml"/><Relationship Id="rId4" Type="http://schemas.openxmlformats.org/officeDocument/2006/relationships/slideLayout" Target="../slideLayouts/slideLayout120.xml"/><Relationship Id="rId9" Type="http://schemas.openxmlformats.org/officeDocument/2006/relationships/slideLayout" Target="../slideLayouts/slideLayout125.xml"/><Relationship Id="rId14" Type="http://schemas.openxmlformats.org/officeDocument/2006/relationships/slideLayout" Target="../slideLayouts/slideLayout13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42.xml"/><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theme" Target="../theme/theme9.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0" Type="http://schemas.openxmlformats.org/officeDocument/2006/relationships/slideLayout" Target="../slideLayouts/slideLayout144.xml"/><Relationship Id="rId4" Type="http://schemas.openxmlformats.org/officeDocument/2006/relationships/slideLayout" Target="../slideLayouts/slideLayout138.xml"/><Relationship Id="rId9" Type="http://schemas.openxmlformats.org/officeDocument/2006/relationships/slideLayout" Target="../slideLayouts/slideLayout1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6464557E-CE0F-49BF-972A-79A931ACC463}"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6368763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7171"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defRPr>
            </a:lvl1pPr>
          </a:lstStyle>
          <a:p>
            <a:pPr>
              <a:defRPr/>
            </a:pPr>
            <a:fld id="{0F09C0B1-DBC9-49FF-963D-5A287CE1A4E5}" type="datetimeFigureOut">
              <a:rPr lang="en-US"/>
              <a:pPr>
                <a:defRPr/>
              </a:pPr>
              <a:t>6/1/2016</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fontAlgn="base">
              <a:spcBef>
                <a:spcPct val="0"/>
              </a:spcBef>
              <a:spcAft>
                <a:spcPct val="0"/>
              </a:spcAft>
              <a:defRPr/>
            </a:pPr>
            <a:fld id="{5F9EB962-019D-443C-9CEB-67C3F33F3E1B}" type="slidenum">
              <a:rPr lang="en-US" altLang="en-US"/>
              <a:pPr fontAlgn="base">
                <a:spcBef>
                  <a:spcPct val="0"/>
                </a:spcBef>
                <a:spcAft>
                  <a:spcPct val="0"/>
                </a:spcAft>
                <a:defRPr/>
              </a:pPr>
              <a:t>‹#›</a:t>
            </a:fld>
            <a:endParaRPr lang="en-US" altLang="en-US"/>
          </a:p>
        </p:txBody>
      </p:sp>
    </p:spTree>
    <p:extLst>
      <p:ext uri="{BB962C8B-B14F-4D97-AF65-F5344CB8AC3E}">
        <p14:creationId xmlns:p14="http://schemas.microsoft.com/office/powerpoint/2010/main" val="1808138813"/>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8570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fld id="{749C3E67-E36C-4B92-AFAC-0653D2085F9D}" type="datetimeFigureOut">
              <a:rPr lang="en-US">
                <a:solidFill>
                  <a:srgbClr val="000000"/>
                </a:solidFill>
              </a:rPr>
              <a:pPr fontAlgn="base">
                <a:spcBef>
                  <a:spcPct val="0"/>
                </a:spcBef>
                <a:spcAft>
                  <a:spcPct val="0"/>
                </a:spcAft>
                <a:defRPr/>
              </a:pPr>
              <a:t>6/1/2016</a:t>
            </a:fld>
            <a:endParaRPr lang="en-US">
              <a:solidFill>
                <a:srgbClr val="000000"/>
              </a:solidFill>
            </a:endParaRPr>
          </a:p>
        </p:txBody>
      </p:sp>
      <p:sp>
        <p:nvSpPr>
          <p:cNvPr id="28570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28570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DBB3A5D1-AD12-4954-B153-BAE197A3A0CA}"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598425655"/>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 id="2147483919" r:id="rId12"/>
    <p:sldLayoutId id="2147483920" r:id="rId13"/>
    <p:sldLayoutId id="2147483921" r:id="rId14"/>
    <p:sldLayoutId id="2147483922" r:id="rId15"/>
    <p:sldLayoutId id="2147483923" r:id="rId16"/>
    <p:sldLayoutId id="2147483924" r:id="rId17"/>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6464557E-CE0F-49BF-972A-79A931ACC463}"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120017829"/>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 id="2147483980" r:id="rId12"/>
    <p:sldLayoutId id="2147483981" r:id="rId13"/>
    <p:sldLayoutId id="2147483982" r:id="rId14"/>
    <p:sldLayoutId id="2147483983" r:id="rId15"/>
    <p:sldLayoutId id="2147483984" r:id="rId16"/>
    <p:sldLayoutId id="2147483985" r:id="rId17"/>
    <p:sldLayoutId id="2147483986" r:id="rId18"/>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6464557E-CE0F-49BF-972A-79A931ACC463}"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564567040"/>
      </p:ext>
    </p:extLst>
  </p:cSld>
  <p:clrMap bg1="lt1" tx1="dk1" bg2="lt2" tx2="dk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 id="2147483998" r:id="rId11"/>
    <p:sldLayoutId id="2147483999" r:id="rId12"/>
    <p:sldLayoutId id="2147484000" r:id="rId13"/>
    <p:sldLayoutId id="2147484001" r:id="rId14"/>
    <p:sldLayoutId id="2147484002" r:id="rId15"/>
    <p:sldLayoutId id="2147484003" r:id="rId16"/>
    <p:sldLayoutId id="2147484004" r:id="rId17"/>
    <p:sldLayoutId id="2147484005" r:id="rId18"/>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41085A3F-8426-47BE-B3AB-D485453CC9B2}" type="datetimeFigureOut">
              <a:rPr lang="en-US">
                <a:solidFill>
                  <a:srgbClr val="000000">
                    <a:tint val="75000"/>
                  </a:srgbClr>
                </a:solidFill>
              </a:rPr>
              <a:pPr>
                <a:defRPr/>
              </a:pPr>
              <a:t>6/1/2016</a:t>
            </a:fld>
            <a:endParaRPr lang="en-US">
              <a:solidFill>
                <a:srgbClr val="000000">
                  <a:tint val="75000"/>
                </a:srgb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fontAlgn="base">
              <a:spcBef>
                <a:spcPct val="0"/>
              </a:spcBef>
              <a:spcAft>
                <a:spcPct val="0"/>
              </a:spcAft>
              <a:defRPr/>
            </a:pPr>
            <a:fld id="{BE349681-CA2E-4F23-89A3-5390AC57317A}" type="slidenum">
              <a:rPr lang="en-US" altLang="en-US"/>
              <a:pPr fontAlgn="base">
                <a:spcBef>
                  <a:spcPct val="0"/>
                </a:spcBef>
                <a:spcAft>
                  <a:spcPct val="0"/>
                </a:spcAft>
                <a:defRPr/>
              </a:pPr>
              <a:t>‹#›</a:t>
            </a:fld>
            <a:endParaRPr lang="en-US" altLang="en-US"/>
          </a:p>
        </p:txBody>
      </p:sp>
    </p:spTree>
    <p:extLst>
      <p:ext uri="{BB962C8B-B14F-4D97-AF65-F5344CB8AC3E}">
        <p14:creationId xmlns:p14="http://schemas.microsoft.com/office/powerpoint/2010/main" val="2934400467"/>
      </p:ext>
    </p:extLst>
  </p:cSld>
  <p:clrMap bg1="lt1" tx1="dk1" bg2="lt2" tx2="dk2" accent1="accent1" accent2="accent2" accent3="accent3" accent4="accent4" accent5="accent5" accent6="accent6" hlink="hlink" folHlink="folHlink"/>
  <p:sldLayoutIdLst>
    <p:sldLayoutId id="2147484007" r:id="rId1"/>
    <p:sldLayoutId id="2147484008" r:id="rId2"/>
    <p:sldLayoutId id="2147484009" r:id="rId3"/>
    <p:sldLayoutId id="2147484010" r:id="rId4"/>
    <p:sldLayoutId id="2147484011" r:id="rId5"/>
    <p:sldLayoutId id="2147484012" r:id="rId6"/>
    <p:sldLayoutId id="2147484013" r:id="rId7"/>
    <p:sldLayoutId id="2147484014" r:id="rId8"/>
    <p:sldLayoutId id="2147484015" r:id="rId9"/>
    <p:sldLayoutId id="2147484016" r:id="rId10"/>
    <p:sldLayoutId id="2147484017"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2BE12946-DBBA-49A7-B296-4EDF9994CB04}"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632201913"/>
      </p:ext>
    </p:extLst>
  </p:cSld>
  <p:clrMap bg1="lt1" tx1="dk1" bg2="lt2" tx2="dk2" accent1="accent1" accent2="accent2" accent3="accent3" accent4="accent4" accent5="accent5" accent6="accent6" hlink="hlink" folHlink="folHlink"/>
  <p:sldLayoutIdLst>
    <p:sldLayoutId id="2147484019" r:id="rId1"/>
    <p:sldLayoutId id="2147484020" r:id="rId2"/>
    <p:sldLayoutId id="2147484021" r:id="rId3"/>
    <p:sldLayoutId id="2147484022" r:id="rId4"/>
    <p:sldLayoutId id="2147484023" r:id="rId5"/>
    <p:sldLayoutId id="2147484024" r:id="rId6"/>
    <p:sldLayoutId id="2147484025" r:id="rId7"/>
    <p:sldLayoutId id="2147484026" r:id="rId8"/>
    <p:sldLayoutId id="2147484027" r:id="rId9"/>
    <p:sldLayoutId id="2147484028" r:id="rId10"/>
    <p:sldLayoutId id="2147484029" r:id="rId11"/>
    <p:sldLayoutId id="2147484030" r:id="rId12"/>
    <p:sldLayoutId id="2147484031" r:id="rId13"/>
    <p:sldLayoutId id="2147484032" r:id="rId14"/>
    <p:sldLayoutId id="2147484033" r:id="rId15"/>
    <p:sldLayoutId id="2147484034" r:id="rId16"/>
    <p:sldLayoutId id="2147484035" r:id="rId17"/>
    <p:sldLayoutId id="2147484036" r:id="rId18"/>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23"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US">
              <a:solidFill>
                <a:srgbClr val="000000">
                  <a:tint val="75000"/>
                </a:srgb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fontAlgn="base">
              <a:spcBef>
                <a:spcPct val="0"/>
              </a:spcBef>
              <a:spcAft>
                <a:spcPct val="0"/>
              </a:spcAft>
              <a:defRPr/>
            </a:pPr>
            <a:fld id="{A25A430B-FEED-4D4C-BF43-130FD61AD33D}" type="slidenum">
              <a:rPr lang="en-US" altLang="en-US"/>
              <a:pPr fontAlgn="base">
                <a:spcBef>
                  <a:spcPct val="0"/>
                </a:spcBef>
                <a:spcAft>
                  <a:spcPct val="0"/>
                </a:spcAft>
                <a:defRPr/>
              </a:pPr>
              <a:t>‹#›</a:t>
            </a:fld>
            <a:endParaRPr lang="en-US" altLang="en-US"/>
          </a:p>
        </p:txBody>
      </p:sp>
    </p:spTree>
    <p:extLst>
      <p:ext uri="{BB962C8B-B14F-4D97-AF65-F5344CB8AC3E}">
        <p14:creationId xmlns:p14="http://schemas.microsoft.com/office/powerpoint/2010/main" val="1587520063"/>
      </p:ext>
    </p:extLst>
  </p:cSld>
  <p:clrMap bg1="lt1" tx1="dk1" bg2="lt2" tx2="dk2" accent1="accent1" accent2="accent2" accent3="accent3" accent4="accent4" accent5="accent5" accent6="accent6" hlink="hlink" folHlink="folHlink"/>
  <p:sldLayoutIdLst>
    <p:sldLayoutId id="2147484038" r:id="rId1"/>
    <p:sldLayoutId id="2147484039" r:id="rId2"/>
    <p:sldLayoutId id="2147484040" r:id="rId3"/>
    <p:sldLayoutId id="2147484041" r:id="rId4"/>
    <p:sldLayoutId id="2147484042" r:id="rId5"/>
    <p:sldLayoutId id="2147484043" r:id="rId6"/>
    <p:sldLayoutId id="2147484044" r:id="rId7"/>
    <p:sldLayoutId id="2147484045" r:id="rId8"/>
    <p:sldLayoutId id="2147484046" r:id="rId9"/>
    <p:sldLayoutId id="2147484047" r:id="rId10"/>
    <p:sldLayoutId id="2147484048"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8570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fld id="{749C3E67-E36C-4B92-AFAC-0653D2085F9D}" type="datetimeFigureOut">
              <a:rPr lang="en-US">
                <a:solidFill>
                  <a:srgbClr val="000000"/>
                </a:solidFill>
              </a:rPr>
              <a:pPr fontAlgn="base">
                <a:spcBef>
                  <a:spcPct val="0"/>
                </a:spcBef>
                <a:spcAft>
                  <a:spcPct val="0"/>
                </a:spcAft>
                <a:defRPr/>
              </a:pPr>
              <a:t>6/1/2016</a:t>
            </a:fld>
            <a:endParaRPr lang="en-US">
              <a:solidFill>
                <a:srgbClr val="000000"/>
              </a:solidFill>
            </a:endParaRPr>
          </a:p>
        </p:txBody>
      </p:sp>
      <p:sp>
        <p:nvSpPr>
          <p:cNvPr id="28570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28570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DBB3A5D1-AD12-4954-B153-BAE197A3A0CA}"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426696836"/>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8570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fld id="{749C3E67-E36C-4B92-AFAC-0653D2085F9D}" type="datetimeFigureOut">
              <a:rPr lang="en-US">
                <a:solidFill>
                  <a:srgbClr val="000000"/>
                </a:solidFill>
              </a:rPr>
              <a:pPr fontAlgn="base">
                <a:spcBef>
                  <a:spcPct val="0"/>
                </a:spcBef>
                <a:spcAft>
                  <a:spcPct val="0"/>
                </a:spcAft>
                <a:defRPr/>
              </a:pPr>
              <a:t>6/1/2016</a:t>
            </a:fld>
            <a:endParaRPr lang="en-US">
              <a:solidFill>
                <a:srgbClr val="000000"/>
              </a:solidFill>
            </a:endParaRPr>
          </a:p>
        </p:txBody>
      </p:sp>
      <p:sp>
        <p:nvSpPr>
          <p:cNvPr id="28570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28570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DBB3A5D1-AD12-4954-B153-BAE197A3A0CA}"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366638456"/>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7171"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defRPr>
            </a:lvl1pPr>
          </a:lstStyle>
          <a:p>
            <a:pPr>
              <a:defRPr/>
            </a:pPr>
            <a:fld id="{0F09C0B1-DBC9-49FF-963D-5A287CE1A4E5}" type="datetimeFigureOut">
              <a:rPr lang="en-US"/>
              <a:pPr>
                <a:defRPr/>
              </a:pPr>
              <a:t>6/1/2016</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fontAlgn="base">
              <a:spcBef>
                <a:spcPct val="0"/>
              </a:spcBef>
              <a:spcAft>
                <a:spcPct val="0"/>
              </a:spcAft>
              <a:defRPr/>
            </a:pPr>
            <a:fld id="{5F9EB962-019D-443C-9CEB-67C3F33F3E1B}" type="slidenum">
              <a:rPr lang="en-US" altLang="en-US"/>
              <a:pPr fontAlgn="base">
                <a:spcBef>
                  <a:spcPct val="0"/>
                </a:spcBef>
                <a:spcAft>
                  <a:spcPct val="0"/>
                </a:spcAft>
                <a:defRPr/>
              </a:pPr>
              <a:t>‹#›</a:t>
            </a:fld>
            <a:endParaRPr lang="en-US" altLang="en-US"/>
          </a:p>
        </p:txBody>
      </p:sp>
    </p:spTree>
    <p:extLst>
      <p:ext uri="{BB962C8B-B14F-4D97-AF65-F5344CB8AC3E}">
        <p14:creationId xmlns:p14="http://schemas.microsoft.com/office/powerpoint/2010/main" val="1976858302"/>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6464557E-CE0F-49BF-972A-79A931ACC463}"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563010562"/>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 id="2147483783" r:id="rId13"/>
    <p:sldLayoutId id="2147483784" r:id="rId14"/>
    <p:sldLayoutId id="2147483785" r:id="rId15"/>
    <p:sldLayoutId id="2147483786" r:id="rId16"/>
    <p:sldLayoutId id="2147483787" r:id="rId17"/>
    <p:sldLayoutId id="2147483788" r:id="rId18"/>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6464557E-CE0F-49BF-972A-79A931ACC463}"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605019073"/>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 id="2147483803" r:id="rId14"/>
    <p:sldLayoutId id="2147483804" r:id="rId15"/>
    <p:sldLayoutId id="2147483805" r:id="rId16"/>
    <p:sldLayoutId id="2147483806" r:id="rId17"/>
    <p:sldLayoutId id="2147483807" r:id="rId18"/>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8570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fld id="{749C3E67-E36C-4B92-AFAC-0653D2085F9D}" type="datetimeFigureOut">
              <a:rPr lang="en-US">
                <a:solidFill>
                  <a:srgbClr val="000000"/>
                </a:solidFill>
              </a:rPr>
              <a:pPr fontAlgn="base">
                <a:spcBef>
                  <a:spcPct val="0"/>
                </a:spcBef>
                <a:spcAft>
                  <a:spcPct val="0"/>
                </a:spcAft>
                <a:defRPr/>
              </a:pPr>
              <a:t>6/1/2016</a:t>
            </a:fld>
            <a:endParaRPr lang="en-US">
              <a:solidFill>
                <a:srgbClr val="000000"/>
              </a:solidFill>
            </a:endParaRPr>
          </a:p>
        </p:txBody>
      </p:sp>
      <p:sp>
        <p:nvSpPr>
          <p:cNvPr id="28570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28570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DBB3A5D1-AD12-4954-B153-BAE197A3A0CA}"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834533542"/>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 id="2147483822" r:id="rId14"/>
    <p:sldLayoutId id="2147483823" r:id="rId15"/>
    <p:sldLayoutId id="2147483824" r:id="rId16"/>
    <p:sldLayoutId id="2147483825" r:id="rId17"/>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6464557E-CE0F-49BF-972A-79A931ACC463}"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681805785"/>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 id="2147483877" r:id="rId13"/>
    <p:sldLayoutId id="2147483878" r:id="rId14"/>
    <p:sldLayoutId id="2147483879" r:id="rId15"/>
    <p:sldLayoutId id="2147483880" r:id="rId16"/>
    <p:sldLayoutId id="2147483881" r:id="rId17"/>
    <p:sldLayoutId id="2147483882" r:id="rId18"/>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41085A3F-8426-47BE-B3AB-D485453CC9B2}" type="datetimeFigureOut">
              <a:rPr lang="en-US">
                <a:solidFill>
                  <a:srgbClr val="000000">
                    <a:tint val="75000"/>
                  </a:srgbClr>
                </a:solidFill>
              </a:rPr>
              <a:pPr>
                <a:defRPr/>
              </a:pPr>
              <a:t>6/1/2016</a:t>
            </a:fld>
            <a:endParaRPr lang="en-US">
              <a:solidFill>
                <a:srgbClr val="000000">
                  <a:tint val="75000"/>
                </a:srgb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fontAlgn="base">
              <a:spcBef>
                <a:spcPct val="0"/>
              </a:spcBef>
              <a:spcAft>
                <a:spcPct val="0"/>
              </a:spcAft>
              <a:defRPr/>
            </a:pPr>
            <a:fld id="{BE349681-CA2E-4F23-89A3-5390AC57317A}" type="slidenum">
              <a:rPr lang="en-US" altLang="en-US"/>
              <a:pPr fontAlgn="base">
                <a:spcBef>
                  <a:spcPct val="0"/>
                </a:spcBef>
                <a:spcAft>
                  <a:spcPct val="0"/>
                </a:spcAft>
                <a:defRPr/>
              </a:pPr>
              <a:t>‹#›</a:t>
            </a:fld>
            <a:endParaRPr lang="en-US" altLang="en-US"/>
          </a:p>
        </p:txBody>
      </p:sp>
    </p:spTree>
    <p:extLst>
      <p:ext uri="{BB962C8B-B14F-4D97-AF65-F5344CB8AC3E}">
        <p14:creationId xmlns:p14="http://schemas.microsoft.com/office/powerpoint/2010/main" val="3218418412"/>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jimnortonphd.com/" TargetMode="External"/><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6.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6.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41.xml"/><Relationship Id="rId1" Type="http://schemas.openxmlformats.org/officeDocument/2006/relationships/themeOverride" Target="../theme/themeOverride8.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41.xml"/><Relationship Id="rId1" Type="http://schemas.openxmlformats.org/officeDocument/2006/relationships/themeOverride" Target="../theme/themeOverride9.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1.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5.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3.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27.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41.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5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9.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0.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8.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63.xml"/><Relationship Id="rId4" Type="http://schemas.openxmlformats.org/officeDocument/2006/relationships/image" Target="../media/image28.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5.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16.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16.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45.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themeOverride" Target="../theme/themeOverride3.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4.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2"/>
            </a:gs>
            <a:gs pos="50000">
              <a:srgbClr val="BACCE4"/>
            </a:gs>
            <a:gs pos="100000">
              <a:schemeClr val="accent2"/>
            </a:gs>
          </a:gsLst>
          <a:lin ang="2700000" scaled="1"/>
        </a:gradFill>
        <a:effectLst/>
      </p:bgPr>
    </p:bg>
    <p:spTree>
      <p:nvGrpSpPr>
        <p:cNvPr id="1" name=""/>
        <p:cNvGrpSpPr/>
        <p:nvPr/>
      </p:nvGrpSpPr>
      <p:grpSpPr>
        <a:xfrm>
          <a:off x="0" y="0"/>
          <a:ext cx="0" cy="0"/>
          <a:chOff x="0" y="0"/>
          <a:chExt cx="0" cy="0"/>
        </a:xfrm>
      </p:grpSpPr>
      <p:sp>
        <p:nvSpPr>
          <p:cNvPr id="228354" name="Rectangle 2"/>
          <p:cNvSpPr>
            <a:spLocks noGrp="1" noChangeArrowheads="1"/>
          </p:cNvSpPr>
          <p:nvPr>
            <p:ph type="title" idx="4294967295"/>
          </p:nvPr>
        </p:nvSpPr>
        <p:spPr/>
        <p:txBody>
          <a:bodyPr/>
          <a:lstStyle/>
          <a:p>
            <a:pPr eaLnBrk="1" hangingPunct="1"/>
            <a:r>
              <a:rPr lang="en-US" altLang="en-US" sz="4000"/>
              <a:t/>
            </a:r>
            <a:br>
              <a:rPr lang="en-US" altLang="en-US" sz="4000"/>
            </a:br>
            <a:r>
              <a:rPr lang="en-US" altLang="en-US" sz="4000" b="1"/>
              <a:t>Jeopardy</a:t>
            </a:r>
          </a:p>
        </p:txBody>
      </p:sp>
      <p:sp>
        <p:nvSpPr>
          <p:cNvPr id="228355" name="Rectangle 3"/>
          <p:cNvSpPr>
            <a:spLocks noGrp="1" noChangeArrowheads="1"/>
          </p:cNvSpPr>
          <p:nvPr>
            <p:ph type="body" idx="4294967295"/>
          </p:nvPr>
        </p:nvSpPr>
        <p:spPr>
          <a:xfrm>
            <a:off x="609600" y="1331754"/>
            <a:ext cx="10972800" cy="4525963"/>
          </a:xfrm>
        </p:spPr>
        <p:txBody>
          <a:bodyPr/>
          <a:lstStyle/>
          <a:p>
            <a:pPr eaLnBrk="1" hangingPunct="1">
              <a:buFontTx/>
              <a:buNone/>
            </a:pPr>
            <a:endParaRPr lang="en-US" altLang="en-US" dirty="0" smtClean="0"/>
          </a:p>
          <a:p>
            <a:pPr eaLnBrk="1" hangingPunct="1">
              <a:buFontTx/>
              <a:buNone/>
            </a:pPr>
            <a:endParaRPr lang="en-US" altLang="en-US" dirty="0" smtClean="0"/>
          </a:p>
          <a:p>
            <a:pPr algn="ctr" eaLnBrk="1" hangingPunct="1">
              <a:buFontTx/>
              <a:buNone/>
            </a:pPr>
            <a:r>
              <a:rPr lang="en-US" altLang="en-US" sz="3600" b="1" dirty="0"/>
              <a:t>The Category is : </a:t>
            </a:r>
            <a:r>
              <a:rPr lang="en-US" altLang="en-US" sz="3600" b="1" dirty="0" smtClean="0"/>
              <a:t>Statistics</a:t>
            </a:r>
          </a:p>
          <a:p>
            <a:pPr algn="ctr" eaLnBrk="1" hangingPunct="1">
              <a:buFontTx/>
              <a:buNone/>
            </a:pPr>
            <a:endParaRPr lang="en-US" altLang="en-US" sz="3600" b="1" dirty="0"/>
          </a:p>
          <a:p>
            <a:pPr algn="ctr" eaLnBrk="1" hangingPunct="1">
              <a:buFontTx/>
              <a:buNone/>
            </a:pPr>
            <a:r>
              <a:rPr lang="en-US" altLang="en-US" sz="1400" b="1" dirty="0" smtClean="0"/>
              <a:t>(but you don’t have to be a statistician to answer questions about statistics</a:t>
            </a:r>
            <a:r>
              <a:rPr lang="en-US" altLang="en-US" sz="1400" b="1" dirty="0" smtClean="0"/>
              <a:t>!)</a:t>
            </a:r>
          </a:p>
          <a:p>
            <a:pPr algn="ctr" eaLnBrk="1" hangingPunct="1">
              <a:buFontTx/>
              <a:buNone/>
            </a:pPr>
            <a:endParaRPr lang="en-US" altLang="en-US" sz="1400" b="1" dirty="0"/>
          </a:p>
          <a:p>
            <a:pPr algn="ctr" eaLnBrk="1" hangingPunct="1">
              <a:buFontTx/>
              <a:buNone/>
            </a:pPr>
            <a:r>
              <a:rPr lang="en-US" altLang="en-US" sz="2400" b="1" dirty="0" smtClean="0"/>
              <a:t>H. James Norton</a:t>
            </a:r>
          </a:p>
          <a:p>
            <a:pPr algn="ctr" eaLnBrk="1" hangingPunct="1">
              <a:buFontTx/>
              <a:buNone/>
            </a:pPr>
            <a:r>
              <a:rPr lang="en-US" altLang="en-US" sz="2400" b="1" dirty="0" smtClean="0"/>
              <a:t>Website</a:t>
            </a:r>
            <a:r>
              <a:rPr lang="en-US" altLang="en-US" sz="2400" b="1" smtClean="0"/>
              <a:t>: </a:t>
            </a:r>
            <a:r>
              <a:rPr lang="en-US" altLang="en-US" sz="2400" b="1" smtClean="0">
                <a:hlinkClick r:id="rId3"/>
              </a:rPr>
              <a:t>www.jimnortonphd.com</a:t>
            </a:r>
            <a:r>
              <a:rPr lang="en-US" altLang="en-US" sz="2400" b="1" smtClean="0"/>
              <a:t>  </a:t>
            </a:r>
            <a:endParaRPr lang="en-US" altLang="en-US" sz="2400" b="1" dirty="0" smtClean="0"/>
          </a:p>
          <a:p>
            <a:pPr algn="ctr" eaLnBrk="1" hangingPunct="1">
              <a:buFontTx/>
              <a:buNone/>
            </a:pPr>
            <a:endParaRPr lang="en-US" altLang="en-US" sz="2400" b="1" dirty="0"/>
          </a:p>
          <a:p>
            <a:pPr algn="ctr" eaLnBrk="1" hangingPunct="1">
              <a:buFontTx/>
              <a:buNone/>
            </a:pPr>
            <a:endParaRPr lang="en-US" altLang="en-US" sz="2400" b="1" dirty="0" smtClean="0"/>
          </a:p>
          <a:p>
            <a:pPr algn="ctr" eaLnBrk="1" hangingPunct="1">
              <a:buFontTx/>
              <a:buNone/>
            </a:pPr>
            <a:endParaRPr lang="en-US" altLang="en-US" sz="2400" b="1" dirty="0"/>
          </a:p>
        </p:txBody>
      </p:sp>
    </p:spTree>
    <p:extLst>
      <p:ext uri="{BB962C8B-B14F-4D97-AF65-F5344CB8AC3E}">
        <p14:creationId xmlns:p14="http://schemas.microsoft.com/office/powerpoint/2010/main" val="72420007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2"/>
            </a:gs>
            <a:gs pos="50000">
              <a:srgbClr val="BACCE4"/>
            </a:gs>
            <a:gs pos="100000">
              <a:schemeClr val="accent2"/>
            </a:gs>
          </a:gsLst>
          <a:lin ang="2700000" scaled="1"/>
        </a:gradFill>
        <a:effectLst/>
      </p:bgPr>
    </p:bg>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p:txBody>
          <a:bodyPr/>
          <a:lstStyle/>
          <a:p>
            <a:pPr eaLnBrk="1" hangingPunct="1"/>
            <a:r>
              <a:rPr lang="en-US" altLang="en-US" b="1" smtClean="0"/>
              <a:t>Statistics for 400</a:t>
            </a:r>
          </a:p>
        </p:txBody>
      </p:sp>
      <p:sp>
        <p:nvSpPr>
          <p:cNvPr id="236547" name="Rectangle 3"/>
          <p:cNvSpPr>
            <a:spLocks noGrp="1" noChangeArrowheads="1"/>
          </p:cNvSpPr>
          <p:nvPr>
            <p:ph type="body" idx="1"/>
          </p:nvPr>
        </p:nvSpPr>
        <p:spPr/>
        <p:txBody>
          <a:bodyPr/>
          <a:lstStyle/>
          <a:p>
            <a:pPr eaLnBrk="1" hangingPunct="1">
              <a:buFontTx/>
              <a:buNone/>
            </a:pPr>
            <a:endParaRPr lang="en-US" altLang="en-US" sz="3600"/>
          </a:p>
          <a:p>
            <a:pPr algn="ctr" eaLnBrk="1" hangingPunct="1">
              <a:buFontTx/>
              <a:buNone/>
            </a:pPr>
            <a:r>
              <a:rPr lang="en-US" altLang="en-US" sz="3600" b="1"/>
              <a:t>He said, “ I am not a statistician.</a:t>
            </a:r>
          </a:p>
          <a:p>
            <a:pPr algn="ctr" eaLnBrk="1" hangingPunct="1">
              <a:buFontTx/>
              <a:buNone/>
            </a:pPr>
            <a:r>
              <a:rPr lang="en-US" altLang="en-US" sz="3600" b="1"/>
              <a:t>I am not a predictor.”</a:t>
            </a:r>
          </a:p>
        </p:txBody>
      </p:sp>
    </p:spTree>
    <p:extLst>
      <p:ext uri="{BB962C8B-B14F-4D97-AF65-F5344CB8AC3E}">
        <p14:creationId xmlns:p14="http://schemas.microsoft.com/office/powerpoint/2010/main" val="22633910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7570" name="Picture 4" descr="bush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1" y="1676400"/>
            <a:ext cx="3446463" cy="455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7571" name="Text Box 5"/>
          <p:cNvSpPr txBox="1">
            <a:spLocks noChangeArrowheads="1"/>
          </p:cNvSpPr>
          <p:nvPr/>
        </p:nvSpPr>
        <p:spPr bwMode="auto">
          <a:xfrm>
            <a:off x="2590800" y="5334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237572" name="Text Box 6"/>
          <p:cNvSpPr txBox="1">
            <a:spLocks noChangeArrowheads="1"/>
          </p:cNvSpPr>
          <p:nvPr/>
        </p:nvSpPr>
        <p:spPr bwMode="auto">
          <a:xfrm>
            <a:off x="3657600" y="485775"/>
            <a:ext cx="51181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b="1">
                <a:solidFill>
                  <a:srgbClr val="000000"/>
                </a:solidFill>
              </a:rPr>
              <a:t>Who is George W. Bush?</a:t>
            </a:r>
          </a:p>
        </p:txBody>
      </p:sp>
    </p:spTree>
    <p:extLst>
      <p:ext uri="{BB962C8B-B14F-4D97-AF65-F5344CB8AC3E}">
        <p14:creationId xmlns:p14="http://schemas.microsoft.com/office/powerpoint/2010/main" val="30116627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2"/>
            </a:gs>
            <a:gs pos="50000">
              <a:srgbClr val="BACCE4"/>
            </a:gs>
            <a:gs pos="100000">
              <a:schemeClr val="accent2"/>
            </a:gs>
          </a:gsLst>
          <a:lin ang="2700000" scaled="1"/>
        </a:gradFill>
        <a:effectLst/>
      </p:bgPr>
    </p:bg>
    <p:spTree>
      <p:nvGrpSpPr>
        <p:cNvPr id="1" name=""/>
        <p:cNvGrpSpPr/>
        <p:nvPr/>
      </p:nvGrpSpPr>
      <p:grpSpPr>
        <a:xfrm>
          <a:off x="0" y="0"/>
          <a:ext cx="0" cy="0"/>
          <a:chOff x="0" y="0"/>
          <a:chExt cx="0" cy="0"/>
        </a:xfrm>
      </p:grpSpPr>
      <p:sp>
        <p:nvSpPr>
          <p:cNvPr id="238594" name="Rectangle 2"/>
          <p:cNvSpPr>
            <a:spLocks noGrp="1" noChangeArrowheads="1"/>
          </p:cNvSpPr>
          <p:nvPr>
            <p:ph type="ctrTitle"/>
          </p:nvPr>
        </p:nvSpPr>
        <p:spPr>
          <a:xfrm>
            <a:off x="2209800" y="-838200"/>
            <a:ext cx="7772400" cy="2590800"/>
          </a:xfrm>
        </p:spPr>
        <p:txBody>
          <a:bodyPr/>
          <a:lstStyle/>
          <a:p>
            <a:pPr eaLnBrk="1" hangingPunct="1"/>
            <a:r>
              <a:rPr lang="en-US" altLang="en-US" b="1" smtClean="0"/>
              <a:t>He was responding to :</a:t>
            </a:r>
          </a:p>
        </p:txBody>
      </p:sp>
      <p:sp>
        <p:nvSpPr>
          <p:cNvPr id="238595" name="Rectangle 3"/>
          <p:cNvSpPr>
            <a:spLocks noGrp="1" noChangeArrowheads="1"/>
          </p:cNvSpPr>
          <p:nvPr>
            <p:ph type="subTitle" idx="1"/>
          </p:nvPr>
        </p:nvSpPr>
        <p:spPr>
          <a:xfrm>
            <a:off x="1905000" y="1524000"/>
            <a:ext cx="8229600" cy="4876800"/>
          </a:xfrm>
        </p:spPr>
        <p:txBody>
          <a:bodyPr/>
          <a:lstStyle/>
          <a:p>
            <a:pPr eaLnBrk="1" hangingPunct="1"/>
            <a:r>
              <a:rPr lang="en-US" altLang="en-US" b="1" smtClean="0"/>
              <a:t>“The White House backed away Wednesday from its own prediction that the economy will add 2.6 million new jobs before the end of the year, saying that the forecast was the work of number-crunchers.”</a:t>
            </a:r>
          </a:p>
        </p:txBody>
      </p:sp>
    </p:spTree>
    <p:extLst>
      <p:ext uri="{BB962C8B-B14F-4D97-AF65-F5344CB8AC3E}">
        <p14:creationId xmlns:p14="http://schemas.microsoft.com/office/powerpoint/2010/main" val="253721035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1122" name="Picture 2" descr="Gallup_Portra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953769"/>
            <a:ext cx="2860675" cy="381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1123" name="Text Box 3"/>
          <p:cNvSpPr txBox="1">
            <a:spLocks noChangeArrowheads="1"/>
          </p:cNvSpPr>
          <p:nvPr/>
        </p:nvSpPr>
        <p:spPr bwMode="auto">
          <a:xfrm>
            <a:off x="1577050" y="137887"/>
            <a:ext cx="9002977"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en-US" altLang="en-US" b="1" dirty="0" smtClean="0">
                <a:solidFill>
                  <a:srgbClr val="000000"/>
                </a:solidFill>
              </a:rPr>
              <a:t>Jeopardy for 450</a:t>
            </a:r>
          </a:p>
          <a:p>
            <a:pPr algn="ctr" fontAlgn="base">
              <a:spcBef>
                <a:spcPct val="0"/>
              </a:spcBef>
              <a:spcAft>
                <a:spcPct val="0"/>
              </a:spcAft>
              <a:buFontTx/>
              <a:buNone/>
            </a:pPr>
            <a:endParaRPr lang="en-US" altLang="en-US" sz="2000" b="1" dirty="0">
              <a:solidFill>
                <a:srgbClr val="000000"/>
              </a:solidFill>
            </a:endParaRPr>
          </a:p>
          <a:p>
            <a:pPr algn="ctr" fontAlgn="base">
              <a:spcBef>
                <a:spcPct val="0"/>
              </a:spcBef>
              <a:spcAft>
                <a:spcPct val="0"/>
              </a:spcAft>
              <a:buFontTx/>
              <a:buNone/>
            </a:pPr>
            <a:r>
              <a:rPr lang="en-US" altLang="en-US" sz="2000" b="1" dirty="0" smtClean="0">
                <a:solidFill>
                  <a:srgbClr val="000000"/>
                </a:solidFill>
              </a:rPr>
              <a:t>“An </a:t>
            </a:r>
            <a:r>
              <a:rPr lang="en-US" altLang="en-US" sz="2000" b="1" dirty="0">
                <a:solidFill>
                  <a:srgbClr val="000000"/>
                </a:solidFill>
              </a:rPr>
              <a:t>utterly steady, reliable woman, responsible to the point of grimness.</a:t>
            </a:r>
          </a:p>
          <a:p>
            <a:pPr algn="ctr" fontAlgn="base">
              <a:spcBef>
                <a:spcPct val="0"/>
              </a:spcBef>
              <a:spcAft>
                <a:spcPct val="0"/>
              </a:spcAft>
              <a:buFontTx/>
              <a:buNone/>
            </a:pPr>
            <a:r>
              <a:rPr lang="en-US" altLang="en-US" sz="2000" b="1" dirty="0">
                <a:solidFill>
                  <a:srgbClr val="000000"/>
                </a:solidFill>
              </a:rPr>
              <a:t>Daisy was a statistician for the Gallup Poll</a:t>
            </a:r>
            <a:r>
              <a:rPr lang="en-US" altLang="en-US" sz="2000" b="1" dirty="0" smtClean="0">
                <a:solidFill>
                  <a:srgbClr val="000000"/>
                </a:solidFill>
              </a:rPr>
              <a:t>.”  Daisy was his first wife.</a:t>
            </a:r>
            <a:endParaRPr lang="en-US" altLang="en-US" sz="2000" b="1" dirty="0">
              <a:solidFill>
                <a:srgbClr val="000000"/>
              </a:solidFill>
            </a:endParaRPr>
          </a:p>
        </p:txBody>
      </p:sp>
      <p:sp>
        <p:nvSpPr>
          <p:cNvPr id="3" name="TextBox 2"/>
          <p:cNvSpPr txBox="1"/>
          <p:nvPr/>
        </p:nvSpPr>
        <p:spPr>
          <a:xfrm>
            <a:off x="3603171" y="6161314"/>
            <a:ext cx="7274196" cy="461665"/>
          </a:xfrm>
          <a:prstGeom prst="rect">
            <a:avLst/>
          </a:prstGeom>
          <a:noFill/>
        </p:spPr>
        <p:txBody>
          <a:bodyPr wrap="square" rtlCol="0">
            <a:spAutoFit/>
          </a:bodyPr>
          <a:lstStyle/>
          <a:p>
            <a:r>
              <a:rPr lang="en-US" sz="2400" b="1" dirty="0" smtClean="0"/>
              <a:t>Who is Herzog?  ( in </a:t>
            </a:r>
            <a:r>
              <a:rPr lang="en-US" sz="2400" i="1" dirty="0" smtClean="0"/>
              <a:t>Herzog</a:t>
            </a:r>
            <a:r>
              <a:rPr lang="en-US" sz="2400" b="1" dirty="0" smtClean="0"/>
              <a:t> by Saul Bellow)</a:t>
            </a:r>
            <a:endParaRPr lang="en-US" sz="2400" b="1" dirty="0"/>
          </a:p>
        </p:txBody>
      </p:sp>
    </p:spTree>
    <p:extLst>
      <p:ext uri="{BB962C8B-B14F-4D97-AF65-F5344CB8AC3E}">
        <p14:creationId xmlns:p14="http://schemas.microsoft.com/office/powerpoint/2010/main" val="193091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2"/>
            </a:gs>
            <a:gs pos="50000">
              <a:srgbClr val="BACCE4"/>
            </a:gs>
            <a:gs pos="100000">
              <a:schemeClr val="accent2"/>
            </a:gs>
          </a:gsLst>
          <a:lin ang="2700000" scaled="1"/>
        </a:gradFill>
        <a:effectLst/>
      </p:bgPr>
    </p:bg>
    <p:spTree>
      <p:nvGrpSpPr>
        <p:cNvPr id="1" name=""/>
        <p:cNvGrpSpPr/>
        <p:nvPr/>
      </p:nvGrpSpPr>
      <p:grpSpPr>
        <a:xfrm>
          <a:off x="0" y="0"/>
          <a:ext cx="0" cy="0"/>
          <a:chOff x="0" y="0"/>
          <a:chExt cx="0" cy="0"/>
        </a:xfrm>
      </p:grpSpPr>
      <p:sp>
        <p:nvSpPr>
          <p:cNvPr id="239618" name="Rectangle 2"/>
          <p:cNvSpPr>
            <a:spLocks noGrp="1" noChangeArrowheads="1"/>
          </p:cNvSpPr>
          <p:nvPr>
            <p:ph type="ctrTitle"/>
          </p:nvPr>
        </p:nvSpPr>
        <p:spPr>
          <a:xfrm>
            <a:off x="2209800" y="533400"/>
            <a:ext cx="7772400" cy="1143000"/>
          </a:xfrm>
        </p:spPr>
        <p:txBody>
          <a:bodyPr/>
          <a:lstStyle/>
          <a:p>
            <a:r>
              <a:rPr lang="en-US" altLang="en-US" b="1" smtClean="0"/>
              <a:t>Statistics for 500</a:t>
            </a:r>
            <a:r>
              <a:rPr lang="en-US" altLang="en-US" smtClean="0"/>
              <a:t> </a:t>
            </a:r>
          </a:p>
        </p:txBody>
      </p:sp>
      <p:sp>
        <p:nvSpPr>
          <p:cNvPr id="239619" name="Rectangle 3"/>
          <p:cNvSpPr>
            <a:spLocks noGrp="1" noChangeArrowheads="1"/>
          </p:cNvSpPr>
          <p:nvPr>
            <p:ph type="subTitle" idx="1"/>
          </p:nvPr>
        </p:nvSpPr>
        <p:spPr>
          <a:xfrm>
            <a:off x="1981200" y="1981200"/>
            <a:ext cx="8229600" cy="3657600"/>
          </a:xfrm>
        </p:spPr>
        <p:txBody>
          <a:bodyPr/>
          <a:lstStyle/>
          <a:p>
            <a:r>
              <a:rPr lang="en-US" altLang="en-US" b="1" smtClean="0"/>
              <a:t>The 2 substances R.A. Fisher combines</a:t>
            </a:r>
          </a:p>
          <a:p>
            <a:r>
              <a:rPr lang="en-US" altLang="en-US" b="1" smtClean="0"/>
              <a:t> in his famous “thought experiment” </a:t>
            </a:r>
          </a:p>
          <a:p>
            <a:r>
              <a:rPr lang="en-US" altLang="en-US" b="1" smtClean="0"/>
              <a:t>       in Chapter One of</a:t>
            </a:r>
          </a:p>
          <a:p>
            <a:r>
              <a:rPr lang="en-US" altLang="en-US" b="1" i="1" smtClean="0"/>
              <a:t>The Design of Experiments (1935).</a:t>
            </a:r>
          </a:p>
          <a:p>
            <a:r>
              <a:rPr lang="en-US" altLang="en-US" b="1" smtClean="0"/>
              <a:t>        </a:t>
            </a:r>
          </a:p>
          <a:p>
            <a:endParaRPr lang="en-US" altLang="en-US" b="1" smtClean="0"/>
          </a:p>
          <a:p>
            <a:endParaRPr lang="en-US" altLang="en-US" b="1" smtClean="0"/>
          </a:p>
        </p:txBody>
      </p:sp>
    </p:spTree>
    <p:extLst>
      <p:ext uri="{BB962C8B-B14F-4D97-AF65-F5344CB8AC3E}">
        <p14:creationId xmlns:p14="http://schemas.microsoft.com/office/powerpoint/2010/main" val="30145162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0642" name="Picture 2" descr="LovelyLadyDrinkingTe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4114800"/>
            <a:ext cx="238125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0643" name="Text Box 3"/>
          <p:cNvSpPr txBox="1">
            <a:spLocks noChangeArrowheads="1"/>
          </p:cNvSpPr>
          <p:nvPr/>
        </p:nvSpPr>
        <p:spPr bwMode="auto">
          <a:xfrm>
            <a:off x="1752600" y="228601"/>
            <a:ext cx="8915400" cy="405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en-US" altLang="en-US" b="1">
                <a:solidFill>
                  <a:srgbClr val="000000"/>
                </a:solidFill>
              </a:rPr>
              <a:t>What are milk and tea?</a:t>
            </a:r>
          </a:p>
          <a:p>
            <a:pPr fontAlgn="base">
              <a:spcBef>
                <a:spcPct val="0"/>
              </a:spcBef>
              <a:spcAft>
                <a:spcPct val="0"/>
              </a:spcAft>
              <a:buFontTx/>
              <a:buNone/>
            </a:pPr>
            <a:endParaRPr lang="en-US" altLang="en-US" b="1">
              <a:solidFill>
                <a:srgbClr val="000000"/>
              </a:solidFill>
            </a:endParaRPr>
          </a:p>
          <a:p>
            <a:pPr algn="ctr" fontAlgn="base">
              <a:spcBef>
                <a:spcPct val="0"/>
              </a:spcBef>
              <a:spcAft>
                <a:spcPct val="0"/>
              </a:spcAft>
              <a:buFontTx/>
              <a:buNone/>
            </a:pPr>
            <a:r>
              <a:rPr lang="en-US" altLang="en-US" sz="2800" b="1">
                <a:solidFill>
                  <a:srgbClr val="000000"/>
                </a:solidFill>
              </a:rPr>
              <a:t>In “The Mathematics of a Lady Tasting Tea” Fisher describes a hypothetical lady who claims she can discriminate whether the</a:t>
            </a:r>
          </a:p>
          <a:p>
            <a:pPr algn="ctr" fontAlgn="base">
              <a:spcBef>
                <a:spcPct val="0"/>
              </a:spcBef>
              <a:spcAft>
                <a:spcPct val="0"/>
              </a:spcAft>
              <a:buFontTx/>
              <a:buNone/>
            </a:pPr>
            <a:r>
              <a:rPr lang="en-US" altLang="en-US" sz="2800" b="1">
                <a:solidFill>
                  <a:srgbClr val="000000"/>
                </a:solidFill>
              </a:rPr>
              <a:t> milk was added to the tea or whether the</a:t>
            </a:r>
          </a:p>
          <a:p>
            <a:pPr algn="ctr" fontAlgn="base">
              <a:spcBef>
                <a:spcPct val="0"/>
              </a:spcBef>
              <a:spcAft>
                <a:spcPct val="0"/>
              </a:spcAft>
              <a:buFontTx/>
              <a:buNone/>
            </a:pPr>
            <a:r>
              <a:rPr lang="en-US" altLang="en-US" sz="2800" b="1">
                <a:solidFill>
                  <a:srgbClr val="000000"/>
                </a:solidFill>
              </a:rPr>
              <a:t>tea was added to the milk.  He designs an experiment &amp; statistical analysis to test her claim.</a:t>
            </a:r>
          </a:p>
          <a:p>
            <a:pPr fontAlgn="base">
              <a:spcBef>
                <a:spcPct val="0"/>
              </a:spcBef>
              <a:spcAft>
                <a:spcPct val="0"/>
              </a:spcAft>
              <a:buFontTx/>
              <a:buNone/>
            </a:pPr>
            <a:endParaRPr lang="en-US" altLang="en-US" sz="2800" b="1">
              <a:solidFill>
                <a:srgbClr val="000000"/>
              </a:solidFill>
            </a:endParaRPr>
          </a:p>
        </p:txBody>
      </p:sp>
    </p:spTree>
    <p:extLst>
      <p:ext uri="{BB962C8B-B14F-4D97-AF65-F5344CB8AC3E}">
        <p14:creationId xmlns:p14="http://schemas.microsoft.com/office/powerpoint/2010/main" val="39600875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ubTitle" idx="1"/>
          </p:nvPr>
        </p:nvSpPr>
        <p:spPr>
          <a:xfrm>
            <a:off x="1524000" y="990600"/>
            <a:ext cx="9144000" cy="5334000"/>
          </a:xfrm>
        </p:spPr>
        <p:txBody>
          <a:bodyPr/>
          <a:lstStyle/>
          <a:p>
            <a:pPr eaLnBrk="1" hangingPunct="1"/>
            <a:r>
              <a:rPr lang="en-US" altLang="en-US" smtClean="0"/>
              <a:t>             </a:t>
            </a:r>
          </a:p>
        </p:txBody>
      </p:sp>
      <p:pic>
        <p:nvPicPr>
          <p:cNvPr id="241667" name="Picture 4" descr="Milo"/>
          <p:cNvPicPr>
            <a:picLocks noChangeAspect="1" noChangeArrowheads="1"/>
          </p:cNvPicPr>
          <p:nvPr/>
        </p:nvPicPr>
        <p:blipFill>
          <a:blip r:embed="rId2">
            <a:extLst>
              <a:ext uri="{28A0092B-C50C-407E-A947-70E740481C1C}">
                <a14:useLocalDpi xmlns:a14="http://schemas.microsoft.com/office/drawing/2010/main" val="0"/>
              </a:ext>
            </a:extLst>
          </a:blip>
          <a:srcRect l="2531" t="21538" r="30380" b="32309"/>
          <a:stretch>
            <a:fillRect/>
          </a:stretch>
        </p:blipFill>
        <p:spPr bwMode="auto">
          <a:xfrm>
            <a:off x="4800600" y="2286000"/>
            <a:ext cx="2667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1668" name="Picture 5" descr="Milo"/>
          <p:cNvPicPr>
            <a:picLocks noChangeAspect="1" noChangeArrowheads="1"/>
          </p:cNvPicPr>
          <p:nvPr/>
        </p:nvPicPr>
        <p:blipFill>
          <a:blip r:embed="rId3">
            <a:extLst>
              <a:ext uri="{28A0092B-C50C-407E-A947-70E740481C1C}">
                <a14:useLocalDpi xmlns:a14="http://schemas.microsoft.com/office/drawing/2010/main" val="0"/>
              </a:ext>
            </a:extLst>
          </a:blip>
          <a:srcRect l="14034" t="21538" r="30380" b="33847"/>
          <a:stretch>
            <a:fillRect/>
          </a:stretch>
        </p:blipFill>
        <p:spPr bwMode="auto">
          <a:xfrm>
            <a:off x="1295400" y="457200"/>
            <a:ext cx="93726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1669" name="Title 5"/>
          <p:cNvSpPr>
            <a:spLocks noGrp="1"/>
          </p:cNvSpPr>
          <p:nvPr>
            <p:ph type="ctrTitle"/>
          </p:nvPr>
        </p:nvSpPr>
        <p:spPr>
          <a:xfrm>
            <a:off x="1524000" y="0"/>
            <a:ext cx="8915400" cy="1066800"/>
          </a:xfrm>
        </p:spPr>
        <p:txBody>
          <a:bodyPr/>
          <a:lstStyle/>
          <a:p>
            <a:r>
              <a:rPr lang="en-US" altLang="en-US" sz="3200" b="1"/>
              <a:t>Statistics for 600</a:t>
            </a:r>
            <a:br>
              <a:rPr lang="en-US" altLang="en-US" sz="3200" b="1"/>
            </a:br>
            <a:r>
              <a:rPr lang="en-US" altLang="en-US" sz="3200" b="1"/>
              <a:t>The book this picture is from:</a:t>
            </a:r>
          </a:p>
        </p:txBody>
      </p:sp>
    </p:spTree>
    <p:extLst>
      <p:ext uri="{BB962C8B-B14F-4D97-AF65-F5344CB8AC3E}">
        <p14:creationId xmlns:p14="http://schemas.microsoft.com/office/powerpoint/2010/main" val="13093386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242690" name="Rectangle 2"/>
          <p:cNvSpPr>
            <a:spLocks noGrp="1" noChangeArrowheads="1"/>
          </p:cNvSpPr>
          <p:nvPr>
            <p:ph type="ctrTitle" idx="4294967295"/>
          </p:nvPr>
        </p:nvSpPr>
        <p:spPr>
          <a:xfrm>
            <a:off x="2209800" y="152400"/>
            <a:ext cx="7772400" cy="1295400"/>
          </a:xfrm>
        </p:spPr>
        <p:txBody>
          <a:bodyPr/>
          <a:lstStyle/>
          <a:p>
            <a:pPr eaLnBrk="1" hangingPunct="1"/>
            <a:r>
              <a:rPr lang="en-US" altLang="en-US" sz="2800" b="1"/>
              <a:t>What is the Phantom Tollboth</a:t>
            </a:r>
            <a:br>
              <a:rPr lang="en-US" altLang="en-US" sz="2800" b="1"/>
            </a:br>
            <a:r>
              <a:rPr lang="en-US" altLang="en-US" sz="2800" b="1"/>
              <a:t>by Norton Juster</a:t>
            </a:r>
            <a:br>
              <a:rPr lang="en-US" altLang="en-US" sz="2800" b="1"/>
            </a:br>
            <a:r>
              <a:rPr lang="en-US" altLang="en-US" sz="2800" b="1"/>
              <a:t>Illustrations by Jules Feiffer?</a:t>
            </a:r>
          </a:p>
        </p:txBody>
      </p:sp>
      <p:sp>
        <p:nvSpPr>
          <p:cNvPr id="242691" name="Rectangle 3"/>
          <p:cNvSpPr>
            <a:spLocks noGrp="1" noChangeArrowheads="1"/>
          </p:cNvSpPr>
          <p:nvPr>
            <p:ph type="subTitle" idx="4294967295"/>
          </p:nvPr>
        </p:nvSpPr>
        <p:spPr>
          <a:xfrm>
            <a:off x="1828800" y="2209800"/>
            <a:ext cx="8458200" cy="4343400"/>
          </a:xfrm>
        </p:spPr>
        <p:txBody>
          <a:bodyPr/>
          <a:lstStyle/>
          <a:p>
            <a:pPr marL="0" indent="0" algn="ctr" eaLnBrk="1" hangingPunct="1">
              <a:buNone/>
            </a:pPr>
            <a:r>
              <a:rPr lang="en-US" altLang="en-US" sz="2400" b="1"/>
              <a:t>Milo said “I’ve never seen half a child before”.</a:t>
            </a:r>
          </a:p>
          <a:p>
            <a:pPr marL="0" indent="0" algn="ctr" eaLnBrk="1" hangingPunct="1">
              <a:buNone/>
            </a:pPr>
            <a:r>
              <a:rPr lang="en-US" altLang="en-US" sz="2400" b="1"/>
              <a:t>“It’s .58” said the child.  “It’s a bit more than a half.”</a:t>
            </a:r>
          </a:p>
          <a:p>
            <a:pPr marL="0" indent="0" algn="ctr" eaLnBrk="1" hangingPunct="1">
              <a:buNone/>
            </a:pPr>
            <a:r>
              <a:rPr lang="en-US" altLang="en-US" sz="2400" b="1"/>
              <a:t>“What is the rest of your family like?” asked Milo.</a:t>
            </a:r>
          </a:p>
          <a:p>
            <a:pPr marL="0" indent="0" algn="ctr" eaLnBrk="1" hangingPunct="1">
              <a:buNone/>
            </a:pPr>
            <a:r>
              <a:rPr lang="en-US" altLang="en-US" sz="2400" b="1"/>
              <a:t>“We’re just the average family, mother, father, and 2.58 children.  I’m the .58”.</a:t>
            </a:r>
          </a:p>
          <a:p>
            <a:pPr marL="0" indent="0" algn="ctr" eaLnBrk="1" hangingPunct="1">
              <a:buNone/>
            </a:pPr>
            <a:r>
              <a:rPr lang="en-US" altLang="en-US" sz="2400" b="1"/>
              <a:t>… “Besides, each family has 1.3 automobiles, and since I’m the only one who can drive three tenths of a car, I get to use it all the time”.</a:t>
            </a:r>
          </a:p>
          <a:p>
            <a:pPr marL="0" indent="0" algn="ctr" eaLnBrk="1" hangingPunct="1">
              <a:buNone/>
            </a:pPr>
            <a:endParaRPr lang="en-US" altLang="en-US" sz="2400" b="1"/>
          </a:p>
          <a:p>
            <a:pPr marL="0" indent="0" algn="ctr" eaLnBrk="1" hangingPunct="1">
              <a:buNone/>
            </a:pPr>
            <a:endParaRPr lang="en-US" altLang="en-US" sz="2400" b="1"/>
          </a:p>
        </p:txBody>
      </p:sp>
    </p:spTree>
    <p:extLst>
      <p:ext uri="{BB962C8B-B14F-4D97-AF65-F5344CB8AC3E}">
        <p14:creationId xmlns:p14="http://schemas.microsoft.com/office/powerpoint/2010/main" val="249655572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243714" name="Rectangle 4"/>
          <p:cNvSpPr>
            <a:spLocks noChangeArrowheads="1"/>
          </p:cNvSpPr>
          <p:nvPr/>
        </p:nvSpPr>
        <p:spPr bwMode="auto">
          <a:xfrm>
            <a:off x="1981200" y="228600"/>
            <a:ext cx="8229600" cy="7138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800" b="1">
                <a:solidFill>
                  <a:srgbClr val="000000"/>
                </a:solidFill>
                <a:latin typeface="Arial" panose="020B0604020202020204" pitchFamily="34" charset="0"/>
              </a:rPr>
              <a:t>“But averages aren’t real,”  objected Milo; “they’re just imaginary.”</a:t>
            </a:r>
          </a:p>
          <a:p>
            <a:pPr fontAlgn="base">
              <a:spcBef>
                <a:spcPct val="0"/>
              </a:spcBef>
              <a:spcAft>
                <a:spcPct val="0"/>
              </a:spcAft>
              <a:buFontTx/>
              <a:buNone/>
            </a:pPr>
            <a:endParaRPr lang="en-US" altLang="en-US" sz="2800" b="1">
              <a:solidFill>
                <a:srgbClr val="000000"/>
              </a:solidFill>
              <a:latin typeface="Arial" panose="020B0604020202020204" pitchFamily="34" charset="0"/>
            </a:endParaRPr>
          </a:p>
          <a:p>
            <a:pPr fontAlgn="base">
              <a:spcBef>
                <a:spcPct val="0"/>
              </a:spcBef>
              <a:spcAft>
                <a:spcPct val="0"/>
              </a:spcAft>
              <a:buFontTx/>
              <a:buNone/>
            </a:pPr>
            <a:r>
              <a:rPr lang="en-US" altLang="en-US" sz="2800" b="1">
                <a:solidFill>
                  <a:srgbClr val="000000"/>
                </a:solidFill>
                <a:latin typeface="Arial" panose="020B0604020202020204" pitchFamily="34" charset="0"/>
              </a:rPr>
              <a:t>“That may be so,” he agreed, “but there also very useful at times.  For instance , if you didn’t have any money at all, but you happened to be with four other people who had $10 apiece, then you’d each have an average of $8.  Isn’t that right?”</a:t>
            </a:r>
          </a:p>
          <a:p>
            <a:pPr fontAlgn="base">
              <a:spcBef>
                <a:spcPct val="0"/>
              </a:spcBef>
              <a:spcAft>
                <a:spcPct val="0"/>
              </a:spcAft>
              <a:buFontTx/>
              <a:buNone/>
            </a:pPr>
            <a:endParaRPr lang="en-US" altLang="en-US" sz="2800" b="1">
              <a:solidFill>
                <a:srgbClr val="000000"/>
              </a:solidFill>
              <a:latin typeface="Arial" panose="020B0604020202020204" pitchFamily="34" charset="0"/>
            </a:endParaRPr>
          </a:p>
          <a:p>
            <a:pPr fontAlgn="base">
              <a:spcBef>
                <a:spcPct val="0"/>
              </a:spcBef>
              <a:spcAft>
                <a:spcPct val="0"/>
              </a:spcAft>
              <a:buFontTx/>
              <a:buNone/>
            </a:pPr>
            <a:r>
              <a:rPr lang="en-US" altLang="en-US" sz="2800" b="1">
                <a:solidFill>
                  <a:srgbClr val="000000"/>
                </a:solidFill>
                <a:latin typeface="Arial" panose="020B0604020202020204" pitchFamily="34" charset="0"/>
              </a:rPr>
              <a:t>“I guess so,” said Milo weakly.</a:t>
            </a:r>
          </a:p>
          <a:p>
            <a:pPr fontAlgn="base">
              <a:spcBef>
                <a:spcPct val="0"/>
              </a:spcBef>
              <a:spcAft>
                <a:spcPct val="0"/>
              </a:spcAft>
              <a:buFontTx/>
              <a:buNone/>
            </a:pPr>
            <a:endParaRPr lang="en-US" altLang="en-US" sz="2800" b="1">
              <a:solidFill>
                <a:srgbClr val="000000"/>
              </a:solidFill>
              <a:latin typeface="Arial" panose="020B0604020202020204" pitchFamily="34" charset="0"/>
            </a:endParaRPr>
          </a:p>
          <a:p>
            <a:pPr fontAlgn="base">
              <a:spcBef>
                <a:spcPct val="0"/>
              </a:spcBef>
              <a:spcAft>
                <a:spcPct val="0"/>
              </a:spcAft>
              <a:buFontTx/>
              <a:buNone/>
            </a:pPr>
            <a:r>
              <a:rPr lang="en-US" altLang="en-US" sz="2800" b="1">
                <a:solidFill>
                  <a:srgbClr val="000000"/>
                </a:solidFill>
                <a:latin typeface="Arial" panose="020B0604020202020204" pitchFamily="34" charset="0"/>
              </a:rPr>
              <a:t>“Well, think how much better off you’d be just because of averages,” he explained convincingly.</a:t>
            </a:r>
          </a:p>
          <a:p>
            <a:pPr fontAlgn="base">
              <a:spcBef>
                <a:spcPct val="50000"/>
              </a:spcBef>
              <a:spcAft>
                <a:spcPct val="0"/>
              </a:spcAft>
              <a:buFontTx/>
              <a:buNone/>
            </a:pPr>
            <a:endParaRPr lang="en-US" altLang="en-US" sz="2800" b="1">
              <a:solidFill>
                <a:srgbClr val="000000"/>
              </a:solidFill>
              <a:latin typeface="Arial" panose="020B0604020202020204" pitchFamily="34" charset="0"/>
            </a:endParaRPr>
          </a:p>
        </p:txBody>
      </p:sp>
    </p:spTree>
    <p:extLst>
      <p:ext uri="{BB962C8B-B14F-4D97-AF65-F5344CB8AC3E}">
        <p14:creationId xmlns:p14="http://schemas.microsoft.com/office/powerpoint/2010/main" val="347689328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xfrm>
            <a:off x="169817" y="117567"/>
            <a:ext cx="11338560" cy="1741398"/>
          </a:xfrm>
        </p:spPr>
        <p:txBody>
          <a:bodyPr/>
          <a:lstStyle/>
          <a:p>
            <a:r>
              <a:rPr lang="en-US" altLang="en-US" sz="3200" b="1" dirty="0"/>
              <a:t/>
            </a:r>
            <a:br>
              <a:rPr lang="en-US" altLang="en-US" sz="3200" b="1" dirty="0"/>
            </a:br>
            <a:r>
              <a:rPr lang="en-US" altLang="en-US" sz="3200" b="1" dirty="0"/>
              <a:t/>
            </a:r>
            <a:br>
              <a:rPr lang="en-US" altLang="en-US" sz="3200" b="1" dirty="0"/>
            </a:br>
            <a:r>
              <a:rPr lang="en-US" altLang="en-US" sz="3200" b="1" dirty="0"/>
              <a:t>         </a:t>
            </a:r>
            <a:br>
              <a:rPr lang="en-US" altLang="en-US" sz="3200" b="1" dirty="0"/>
            </a:br>
            <a:r>
              <a:rPr lang="en-US" altLang="en-US" sz="3200" b="1" dirty="0" smtClean="0"/>
              <a:t>Statistics for 650</a:t>
            </a:r>
            <a:br>
              <a:rPr lang="en-US" altLang="en-US" sz="3200" b="1" dirty="0" smtClean="0"/>
            </a:br>
            <a:r>
              <a:rPr lang="en-US" altLang="en-US" sz="3200" b="1" dirty="0"/>
              <a:t/>
            </a:r>
            <a:br>
              <a:rPr lang="en-US" altLang="en-US" sz="3200" b="1" dirty="0"/>
            </a:br>
            <a:r>
              <a:rPr lang="en-US" altLang="en-US" sz="3200" b="1" dirty="0" smtClean="0"/>
              <a:t>In 1897 this famous US Supreme Court justice said,</a:t>
            </a:r>
          </a:p>
        </p:txBody>
      </p:sp>
      <p:sp>
        <p:nvSpPr>
          <p:cNvPr id="183299" name="Rectangle 3"/>
          <p:cNvSpPr>
            <a:spLocks noGrp="1" noChangeArrowheads="1"/>
          </p:cNvSpPr>
          <p:nvPr>
            <p:ph type="body" idx="1"/>
          </p:nvPr>
        </p:nvSpPr>
        <p:spPr>
          <a:xfrm>
            <a:off x="1791789" y="2688772"/>
            <a:ext cx="8763000" cy="2849563"/>
          </a:xfrm>
        </p:spPr>
        <p:txBody>
          <a:bodyPr/>
          <a:lstStyle/>
          <a:p>
            <a:pPr>
              <a:buFontTx/>
              <a:buNone/>
            </a:pPr>
            <a:r>
              <a:rPr lang="en-US" altLang="en-US" b="1" dirty="0" smtClean="0"/>
              <a:t>“For the rational study of the law the black letter man may be the man of the present,  but the man of the future is the man of    statistics and the master of economics.”         </a:t>
            </a:r>
          </a:p>
        </p:txBody>
      </p:sp>
    </p:spTree>
    <p:extLst>
      <p:ext uri="{BB962C8B-B14F-4D97-AF65-F5344CB8AC3E}">
        <p14:creationId xmlns:p14="http://schemas.microsoft.com/office/powerpoint/2010/main" val="168022146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9685" y="2535961"/>
            <a:ext cx="1900444" cy="2560320"/>
          </a:xfrm>
          <a:prstGeom prst="rect">
            <a:avLst/>
          </a:prstGeom>
        </p:spPr>
      </p:pic>
      <p:sp>
        <p:nvSpPr>
          <p:cNvPr id="3" name="TextBox 2"/>
          <p:cNvSpPr txBox="1"/>
          <p:nvPr/>
        </p:nvSpPr>
        <p:spPr>
          <a:xfrm>
            <a:off x="1175657" y="431074"/>
            <a:ext cx="7825604" cy="1631216"/>
          </a:xfrm>
          <a:prstGeom prst="rect">
            <a:avLst/>
          </a:prstGeom>
          <a:noFill/>
        </p:spPr>
        <p:txBody>
          <a:bodyPr wrap="none" rtlCol="0">
            <a:spAutoFit/>
          </a:bodyPr>
          <a:lstStyle/>
          <a:p>
            <a:pPr algn="ctr"/>
            <a:r>
              <a:rPr lang="en-US" sz="4000" b="1" dirty="0" smtClean="0">
                <a:solidFill>
                  <a:srgbClr val="000000"/>
                </a:solidFill>
              </a:rPr>
              <a:t>Jeopardy for 100</a:t>
            </a:r>
          </a:p>
          <a:p>
            <a:pPr algn="ctr"/>
            <a:endParaRPr lang="en-US" sz="3200" b="1" dirty="0" smtClean="0">
              <a:solidFill>
                <a:srgbClr val="000000"/>
              </a:solidFill>
            </a:endParaRPr>
          </a:p>
          <a:p>
            <a:r>
              <a:rPr lang="en-US" sz="2800" b="1" dirty="0" smtClean="0">
                <a:solidFill>
                  <a:srgbClr val="000000"/>
                </a:solidFill>
              </a:rPr>
              <a:t> She </a:t>
            </a:r>
            <a:r>
              <a:rPr lang="en-US" sz="2800" b="1" dirty="0">
                <a:solidFill>
                  <a:srgbClr val="000000"/>
                </a:solidFill>
              </a:rPr>
              <a:t>said, “And may the odds ever be in your favor?</a:t>
            </a:r>
          </a:p>
        </p:txBody>
      </p:sp>
      <p:sp>
        <p:nvSpPr>
          <p:cNvPr id="4" name="TextBox 3"/>
          <p:cNvSpPr txBox="1"/>
          <p:nvPr/>
        </p:nvSpPr>
        <p:spPr>
          <a:xfrm>
            <a:off x="2312126" y="5473337"/>
            <a:ext cx="6792685" cy="523220"/>
          </a:xfrm>
          <a:prstGeom prst="rect">
            <a:avLst/>
          </a:prstGeom>
          <a:noFill/>
        </p:spPr>
        <p:txBody>
          <a:bodyPr wrap="square" rtlCol="0">
            <a:spAutoFit/>
          </a:bodyPr>
          <a:lstStyle/>
          <a:p>
            <a:r>
              <a:rPr lang="en-US" sz="2800" b="1" dirty="0">
                <a:solidFill>
                  <a:srgbClr val="000000"/>
                </a:solidFill>
              </a:rPr>
              <a:t>Who is Effie Trinket in the </a:t>
            </a:r>
            <a:r>
              <a:rPr lang="en-US" sz="2800" b="1" dirty="0" smtClean="0">
                <a:solidFill>
                  <a:srgbClr val="000000"/>
                </a:solidFill>
              </a:rPr>
              <a:t>Hunger Games</a:t>
            </a:r>
            <a:r>
              <a:rPr lang="en-US" sz="2800" b="1" dirty="0">
                <a:solidFill>
                  <a:srgbClr val="000000"/>
                </a:solidFill>
              </a:rPr>
              <a:t>?</a:t>
            </a:r>
          </a:p>
        </p:txBody>
      </p:sp>
    </p:spTree>
    <p:extLst>
      <p:ext uri="{BB962C8B-B14F-4D97-AF65-F5344CB8AC3E}">
        <p14:creationId xmlns:p14="http://schemas.microsoft.com/office/powerpoint/2010/main" val="2703953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274" name="Picture 2" descr="Oliver_Wendell_Holmes_Jr_circa_19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228600"/>
            <a:ext cx="39243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2275" name="Text Box 3"/>
          <p:cNvSpPr txBox="1">
            <a:spLocks noChangeArrowheads="1"/>
          </p:cNvSpPr>
          <p:nvPr/>
        </p:nvSpPr>
        <p:spPr bwMode="auto">
          <a:xfrm>
            <a:off x="3148150" y="6135915"/>
            <a:ext cx="69886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2800" b="1" dirty="0" smtClean="0">
                <a:solidFill>
                  <a:srgbClr val="000000"/>
                </a:solidFill>
              </a:rPr>
              <a:t>Who is Oliver </a:t>
            </a:r>
            <a:r>
              <a:rPr lang="en-US" altLang="en-US" sz="2800" b="1" dirty="0">
                <a:solidFill>
                  <a:srgbClr val="000000"/>
                </a:solidFill>
              </a:rPr>
              <a:t>Wendell Holmes, Jr</a:t>
            </a:r>
            <a:r>
              <a:rPr lang="en-US" altLang="en-US" sz="2800" b="1" dirty="0" smtClean="0">
                <a:solidFill>
                  <a:srgbClr val="000000"/>
                </a:solidFill>
              </a:rPr>
              <a:t>.?</a:t>
            </a:r>
            <a:endParaRPr lang="en-US" altLang="en-US" sz="2800" b="1" dirty="0">
              <a:solidFill>
                <a:srgbClr val="000000"/>
              </a:solidFill>
            </a:endParaRPr>
          </a:p>
        </p:txBody>
      </p:sp>
    </p:spTree>
    <p:extLst>
      <p:ext uri="{BB962C8B-B14F-4D97-AF65-F5344CB8AC3E}">
        <p14:creationId xmlns:p14="http://schemas.microsoft.com/office/powerpoint/2010/main" val="19381474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2"/>
            </a:gs>
            <a:gs pos="50000">
              <a:srgbClr val="BACCE4"/>
            </a:gs>
            <a:gs pos="100000">
              <a:schemeClr val="accent2"/>
            </a:gs>
          </a:gsLst>
          <a:lin ang="2700000" scaled="1"/>
        </a:gradFill>
        <a:effectLst/>
      </p:bgPr>
    </p:bg>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a:xfrm>
            <a:off x="1981200" y="274638"/>
            <a:ext cx="8229600" cy="715962"/>
          </a:xfrm>
        </p:spPr>
        <p:txBody>
          <a:bodyPr/>
          <a:lstStyle/>
          <a:p>
            <a:r>
              <a:rPr lang="en-US" altLang="en-US" sz="4000" b="1"/>
              <a:t>Statistics for 700</a:t>
            </a:r>
            <a:br>
              <a:rPr lang="en-US" altLang="en-US" sz="4000" b="1"/>
            </a:br>
            <a:r>
              <a:rPr lang="en-US" altLang="en-US" sz="4000" b="1"/>
              <a:t>The book this is a quote from:</a:t>
            </a:r>
          </a:p>
        </p:txBody>
      </p:sp>
      <p:sp>
        <p:nvSpPr>
          <p:cNvPr id="246787" name="Rectangle 3"/>
          <p:cNvSpPr>
            <a:spLocks noGrp="1" noChangeArrowheads="1"/>
          </p:cNvSpPr>
          <p:nvPr>
            <p:ph type="body" idx="1"/>
          </p:nvPr>
        </p:nvSpPr>
        <p:spPr>
          <a:xfrm>
            <a:off x="1524000" y="1066801"/>
            <a:ext cx="9144000" cy="5135563"/>
          </a:xfrm>
        </p:spPr>
        <p:txBody>
          <a:bodyPr/>
          <a:lstStyle/>
          <a:p>
            <a:pPr>
              <a:buFontTx/>
              <a:buNone/>
            </a:pPr>
            <a:endParaRPr lang="en-US" altLang="en-US" smtClean="0"/>
          </a:p>
          <a:p>
            <a:pPr>
              <a:buFontTx/>
              <a:buNone/>
            </a:pPr>
            <a:r>
              <a:rPr lang="en-US" altLang="en-US" smtClean="0"/>
              <a:t>“</a:t>
            </a:r>
            <a:r>
              <a:rPr lang="en-US" altLang="en-US" b="1" smtClean="0"/>
              <a:t>Grown-ups love figures. When you tell them you have made a new friend, they never ask you about essential matters.  They never ask you, “What games does he love best? …Instead they demand, “How old is he? How much money does his father make?” Only from these figures do they think they have learned anything about him.”</a:t>
            </a:r>
          </a:p>
        </p:txBody>
      </p:sp>
    </p:spTree>
    <p:extLst>
      <p:ext uri="{BB962C8B-B14F-4D97-AF65-F5344CB8AC3E}">
        <p14:creationId xmlns:p14="http://schemas.microsoft.com/office/powerpoint/2010/main" val="354341682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p:cNvSpPr>
          <p:nvPr>
            <p:ph type="ctrTitle"/>
          </p:nvPr>
        </p:nvSpPr>
        <p:spPr>
          <a:xfrm>
            <a:off x="2209800" y="228600"/>
            <a:ext cx="7772400" cy="990600"/>
          </a:xfrm>
        </p:spPr>
        <p:txBody>
          <a:bodyPr/>
          <a:lstStyle/>
          <a:p>
            <a:pPr eaLnBrk="1" hangingPunct="1"/>
            <a:r>
              <a:rPr lang="en-US" altLang="en-US" b="1" smtClean="0"/>
              <a:t>What is  “The Little Prince?”</a:t>
            </a:r>
          </a:p>
        </p:txBody>
      </p:sp>
      <p:sp>
        <p:nvSpPr>
          <p:cNvPr id="247811" name="Rectangle 3"/>
          <p:cNvSpPr>
            <a:spLocks noGrp="1"/>
          </p:cNvSpPr>
          <p:nvPr>
            <p:ph type="subTitle" idx="1"/>
          </p:nvPr>
        </p:nvSpPr>
        <p:spPr>
          <a:xfrm>
            <a:off x="1828800" y="1295400"/>
            <a:ext cx="8458200" cy="5257800"/>
          </a:xfrm>
        </p:spPr>
        <p:txBody>
          <a:bodyPr/>
          <a:lstStyle/>
          <a:p>
            <a:pPr eaLnBrk="1" hangingPunct="1"/>
            <a:r>
              <a:rPr lang="en-US" altLang="en-US" smtClean="0"/>
              <a:t>         </a:t>
            </a:r>
          </a:p>
        </p:txBody>
      </p:sp>
      <p:pic>
        <p:nvPicPr>
          <p:cNvPr id="247812" name="Picture 4" descr="pri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8500" y="1803400"/>
            <a:ext cx="3175000" cy="325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65375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2"/>
            </a:gs>
            <a:gs pos="50000">
              <a:srgbClr val="BACCE4"/>
            </a:gs>
            <a:gs pos="100000">
              <a:schemeClr val="accent2"/>
            </a:gs>
          </a:gsLst>
          <a:lin ang="2700000" scaled="1"/>
        </a:gradFill>
        <a:effectLst/>
      </p:bgPr>
    </p:bg>
    <p:spTree>
      <p:nvGrpSpPr>
        <p:cNvPr id="1" name=""/>
        <p:cNvGrpSpPr/>
        <p:nvPr/>
      </p:nvGrpSpPr>
      <p:grpSpPr>
        <a:xfrm>
          <a:off x="0" y="0"/>
          <a:ext cx="0" cy="0"/>
          <a:chOff x="0" y="0"/>
          <a:chExt cx="0" cy="0"/>
        </a:xfrm>
      </p:grpSpPr>
      <p:sp>
        <p:nvSpPr>
          <p:cNvPr id="248834" name="Rectangle 2"/>
          <p:cNvSpPr>
            <a:spLocks noGrp="1" noChangeArrowheads="1"/>
          </p:cNvSpPr>
          <p:nvPr>
            <p:ph type="ctrTitle"/>
          </p:nvPr>
        </p:nvSpPr>
        <p:spPr>
          <a:xfrm>
            <a:off x="2209800" y="0"/>
            <a:ext cx="7772400" cy="1447800"/>
          </a:xfrm>
        </p:spPr>
        <p:txBody>
          <a:bodyPr/>
          <a:lstStyle/>
          <a:p>
            <a:pPr eaLnBrk="1" hangingPunct="1"/>
            <a:r>
              <a:rPr lang="en-US" altLang="en-US" sz="4000" b="1"/>
              <a:t>Statistics for 800 </a:t>
            </a:r>
            <a:br>
              <a:rPr lang="en-US" altLang="en-US" sz="4000" b="1"/>
            </a:br>
            <a:r>
              <a:rPr lang="en-US" altLang="en-US" sz="4000" b="1"/>
              <a:t>The book this is a quote from:</a:t>
            </a:r>
          </a:p>
        </p:txBody>
      </p:sp>
      <p:sp>
        <p:nvSpPr>
          <p:cNvPr id="248835" name="Rectangle 3"/>
          <p:cNvSpPr>
            <a:spLocks noGrp="1" noChangeArrowheads="1"/>
          </p:cNvSpPr>
          <p:nvPr>
            <p:ph type="subTitle" idx="1"/>
          </p:nvPr>
        </p:nvSpPr>
        <p:spPr>
          <a:xfrm>
            <a:off x="1905000" y="1066800"/>
            <a:ext cx="8305800" cy="5791200"/>
          </a:xfrm>
        </p:spPr>
        <p:txBody>
          <a:bodyPr/>
          <a:lstStyle/>
          <a:p>
            <a:pPr eaLnBrk="1" hangingPunct="1"/>
            <a:endParaRPr lang="en-US" altLang="en-US" smtClean="0"/>
          </a:p>
          <a:p>
            <a:pPr eaLnBrk="1" hangingPunct="1"/>
            <a:r>
              <a:rPr lang="en-US" altLang="en-US" b="1" smtClean="0"/>
              <a:t>“I found myself in a hole nine fathoms under the grass. …Looking down, I observed that I had on a pair of boots with exceptionally sturdy straps.  Grasping them firmly, I pulled with all of my might.  Soon I had hoist myself to the top and stepped out on terra firma without further ado.”</a:t>
            </a:r>
          </a:p>
        </p:txBody>
      </p:sp>
    </p:spTree>
    <p:extLst>
      <p:ext uri="{BB962C8B-B14F-4D97-AF65-F5344CB8AC3E}">
        <p14:creationId xmlns:p14="http://schemas.microsoft.com/office/powerpoint/2010/main" val="261362388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9858" name="Picture 4" descr="bar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1" y="1828801"/>
            <a:ext cx="3133725"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9859" name="Text Box 5"/>
          <p:cNvSpPr txBox="1">
            <a:spLocks noChangeArrowheads="1"/>
          </p:cNvSpPr>
          <p:nvPr/>
        </p:nvSpPr>
        <p:spPr bwMode="auto">
          <a:xfrm>
            <a:off x="3048000" y="381001"/>
            <a:ext cx="6553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2400" b="1">
                <a:solidFill>
                  <a:srgbClr val="000000"/>
                </a:solidFill>
              </a:rPr>
              <a:t>What is the Singular Travels, Campaigns </a:t>
            </a:r>
          </a:p>
          <a:p>
            <a:pPr fontAlgn="base">
              <a:spcBef>
                <a:spcPct val="0"/>
              </a:spcBef>
              <a:spcAft>
                <a:spcPct val="0"/>
              </a:spcAft>
              <a:buFontTx/>
              <a:buNone/>
            </a:pPr>
            <a:r>
              <a:rPr lang="en-US" altLang="en-US" sz="2400" b="1">
                <a:solidFill>
                  <a:srgbClr val="000000"/>
                </a:solidFill>
              </a:rPr>
              <a:t>and Adventures of Baron Munchausen?</a:t>
            </a:r>
          </a:p>
        </p:txBody>
      </p:sp>
    </p:spTree>
    <p:extLst>
      <p:ext uri="{BB962C8B-B14F-4D97-AF65-F5344CB8AC3E}">
        <p14:creationId xmlns:p14="http://schemas.microsoft.com/office/powerpoint/2010/main" val="33559320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7026" name="Picture 4" descr="Disrael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33800"/>
            <a:ext cx="21431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7027" name="Text Box 5"/>
          <p:cNvSpPr txBox="1">
            <a:spLocks noChangeArrowheads="1"/>
          </p:cNvSpPr>
          <p:nvPr/>
        </p:nvSpPr>
        <p:spPr bwMode="auto">
          <a:xfrm>
            <a:off x="5105400" y="3733801"/>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257028" name="Text Box 6"/>
          <p:cNvSpPr txBox="1">
            <a:spLocks noChangeArrowheads="1"/>
          </p:cNvSpPr>
          <p:nvPr/>
        </p:nvSpPr>
        <p:spPr bwMode="auto">
          <a:xfrm>
            <a:off x="5715000" y="1447801"/>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257029" name="Text Box 7"/>
          <p:cNvSpPr txBox="1">
            <a:spLocks noChangeArrowheads="1"/>
          </p:cNvSpPr>
          <p:nvPr/>
        </p:nvSpPr>
        <p:spPr bwMode="auto">
          <a:xfrm>
            <a:off x="3518263" y="714346"/>
            <a:ext cx="452628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en-US" altLang="en-US" sz="3600" b="1" dirty="0" smtClean="0">
                <a:solidFill>
                  <a:srgbClr val="000000"/>
                </a:solidFill>
              </a:rPr>
              <a:t>Jeopardy for 900 </a:t>
            </a:r>
            <a:endParaRPr lang="en-US" altLang="en-US" sz="3600" b="1" dirty="0">
              <a:solidFill>
                <a:srgbClr val="000000"/>
              </a:solidFill>
            </a:endParaRPr>
          </a:p>
        </p:txBody>
      </p:sp>
      <p:sp>
        <p:nvSpPr>
          <p:cNvPr id="14344" name="Text Box 8"/>
          <p:cNvSpPr txBox="1">
            <a:spLocks noChangeArrowheads="1"/>
          </p:cNvSpPr>
          <p:nvPr/>
        </p:nvSpPr>
        <p:spPr bwMode="auto">
          <a:xfrm>
            <a:off x="2410097" y="2347914"/>
            <a:ext cx="8183880"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2000" b="1" dirty="0" smtClean="0">
                <a:solidFill>
                  <a:srgbClr val="000000"/>
                </a:solidFill>
              </a:rPr>
              <a:t>He said,</a:t>
            </a:r>
          </a:p>
          <a:p>
            <a:pPr fontAlgn="base">
              <a:spcBef>
                <a:spcPct val="0"/>
              </a:spcBef>
              <a:spcAft>
                <a:spcPct val="0"/>
              </a:spcAft>
              <a:buFontTx/>
              <a:buNone/>
            </a:pPr>
            <a:endParaRPr lang="en-US" altLang="en-US" sz="2000" b="1" dirty="0" smtClean="0">
              <a:solidFill>
                <a:srgbClr val="000000"/>
              </a:solidFill>
            </a:endParaRPr>
          </a:p>
          <a:p>
            <a:pPr fontAlgn="base">
              <a:spcBef>
                <a:spcPct val="0"/>
              </a:spcBef>
              <a:spcAft>
                <a:spcPct val="0"/>
              </a:spcAft>
              <a:buFontTx/>
              <a:buNone/>
            </a:pPr>
            <a:r>
              <a:rPr lang="en-US" altLang="en-US" sz="2000" b="1" dirty="0" smtClean="0">
                <a:solidFill>
                  <a:srgbClr val="000000"/>
                </a:solidFill>
              </a:rPr>
              <a:t>“There </a:t>
            </a:r>
            <a:r>
              <a:rPr lang="en-US" altLang="en-US" sz="2000" b="1" dirty="0">
                <a:solidFill>
                  <a:srgbClr val="000000"/>
                </a:solidFill>
              </a:rPr>
              <a:t>are</a:t>
            </a:r>
            <a:r>
              <a:rPr lang="en-US" altLang="en-US" sz="1800" b="1" dirty="0">
                <a:solidFill>
                  <a:srgbClr val="000000"/>
                </a:solidFill>
              </a:rPr>
              <a:t> </a:t>
            </a:r>
          </a:p>
          <a:p>
            <a:pPr fontAlgn="base">
              <a:spcBef>
                <a:spcPct val="0"/>
              </a:spcBef>
              <a:spcAft>
                <a:spcPct val="0"/>
              </a:spcAft>
              <a:buFontTx/>
              <a:buNone/>
            </a:pPr>
            <a:r>
              <a:rPr lang="en-US" altLang="en-US" sz="1800" b="1" dirty="0">
                <a:solidFill>
                  <a:srgbClr val="000000"/>
                </a:solidFill>
              </a:rPr>
              <a:t>                  </a:t>
            </a:r>
            <a:r>
              <a:rPr lang="en-US" altLang="en-US" sz="2400" b="1" dirty="0">
                <a:solidFill>
                  <a:srgbClr val="000000"/>
                </a:solidFill>
              </a:rPr>
              <a:t>LIES,</a:t>
            </a:r>
          </a:p>
          <a:p>
            <a:pPr fontAlgn="base">
              <a:spcBef>
                <a:spcPct val="0"/>
              </a:spcBef>
              <a:spcAft>
                <a:spcPct val="0"/>
              </a:spcAft>
              <a:buFontTx/>
              <a:buNone/>
            </a:pPr>
            <a:r>
              <a:rPr lang="en-US" altLang="en-US" sz="1800" b="1" dirty="0">
                <a:solidFill>
                  <a:srgbClr val="000000"/>
                </a:solidFill>
              </a:rPr>
              <a:t>                                </a:t>
            </a:r>
            <a:r>
              <a:rPr lang="en-US" altLang="en-US" sz="2800" b="1" dirty="0">
                <a:solidFill>
                  <a:srgbClr val="000000"/>
                </a:solidFill>
              </a:rPr>
              <a:t>DAMN LIES,</a:t>
            </a:r>
          </a:p>
          <a:p>
            <a:pPr fontAlgn="base">
              <a:spcBef>
                <a:spcPct val="0"/>
              </a:spcBef>
              <a:spcAft>
                <a:spcPct val="0"/>
              </a:spcAft>
              <a:buFontTx/>
              <a:buNone/>
            </a:pPr>
            <a:r>
              <a:rPr lang="en-US" altLang="en-US" sz="1800" b="1" dirty="0">
                <a:solidFill>
                  <a:srgbClr val="000000"/>
                </a:solidFill>
              </a:rPr>
              <a:t>                                                                  </a:t>
            </a:r>
            <a:r>
              <a:rPr lang="en-US" altLang="en-US" b="1" dirty="0">
                <a:solidFill>
                  <a:srgbClr val="FF0000"/>
                </a:solidFill>
              </a:rPr>
              <a:t>&amp; STATISTICS</a:t>
            </a:r>
            <a:r>
              <a:rPr lang="en-US" altLang="en-US" b="1" dirty="0" smtClean="0">
                <a:solidFill>
                  <a:srgbClr val="FF0000"/>
                </a:solidFill>
              </a:rPr>
              <a:t>!”</a:t>
            </a:r>
          </a:p>
          <a:p>
            <a:pPr fontAlgn="base">
              <a:spcBef>
                <a:spcPct val="0"/>
              </a:spcBef>
              <a:spcAft>
                <a:spcPct val="0"/>
              </a:spcAft>
              <a:buFontTx/>
              <a:buNone/>
            </a:pPr>
            <a:r>
              <a:rPr lang="en-US" altLang="en-US" b="1" dirty="0">
                <a:solidFill>
                  <a:srgbClr val="FF0000"/>
                </a:solidFill>
              </a:rPr>
              <a:t> </a:t>
            </a:r>
            <a:endParaRPr lang="en-US" altLang="en-US" b="1" dirty="0" smtClean="0">
              <a:solidFill>
                <a:srgbClr val="FF0000"/>
              </a:solidFill>
            </a:endParaRPr>
          </a:p>
          <a:p>
            <a:pPr algn="ctr" fontAlgn="base">
              <a:spcBef>
                <a:spcPct val="0"/>
              </a:spcBef>
              <a:spcAft>
                <a:spcPct val="0"/>
              </a:spcAft>
              <a:buFontTx/>
              <a:buNone/>
            </a:pPr>
            <a:r>
              <a:rPr lang="en-US" altLang="en-US" b="1" dirty="0" smtClean="0">
                <a:solidFill>
                  <a:srgbClr val="FF0000"/>
                </a:solidFill>
              </a:rPr>
              <a:t>Who is Benjamin Disraeli?</a:t>
            </a:r>
          </a:p>
          <a:p>
            <a:pPr algn="ctr" fontAlgn="base">
              <a:spcBef>
                <a:spcPct val="0"/>
              </a:spcBef>
              <a:spcAft>
                <a:spcPct val="0"/>
              </a:spcAft>
              <a:buFontTx/>
              <a:buNone/>
            </a:pPr>
            <a:r>
              <a:rPr lang="en-US" altLang="en-US" b="1" dirty="0" smtClean="0">
                <a:solidFill>
                  <a:srgbClr val="FF0000"/>
                </a:solidFill>
              </a:rPr>
              <a:t> Prime Minister England</a:t>
            </a:r>
          </a:p>
          <a:p>
            <a:pPr algn="ctr" fontAlgn="base">
              <a:spcBef>
                <a:spcPct val="0"/>
              </a:spcBef>
              <a:spcAft>
                <a:spcPct val="0"/>
              </a:spcAft>
              <a:buFontTx/>
              <a:buNone/>
            </a:pPr>
            <a:r>
              <a:rPr lang="en-US" altLang="en-US" b="1" dirty="0" smtClean="0">
                <a:solidFill>
                  <a:srgbClr val="FF0000"/>
                </a:solidFill>
              </a:rPr>
              <a:t> (1868, 1874-1880)?</a:t>
            </a:r>
            <a:endParaRPr lang="en-US" altLang="en-US" b="1" dirty="0">
              <a:solidFill>
                <a:srgbClr val="FF0000"/>
              </a:solidFill>
            </a:endParaRPr>
          </a:p>
        </p:txBody>
      </p:sp>
    </p:spTree>
    <p:extLst>
      <p:ext uri="{BB962C8B-B14F-4D97-AF65-F5344CB8AC3E}">
        <p14:creationId xmlns:p14="http://schemas.microsoft.com/office/powerpoint/2010/main" val="398806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44">
                                            <p:txEl>
                                              <p:pRg st="7" end="7"/>
                                            </p:txEl>
                                          </p:spTgt>
                                        </p:tgtEl>
                                        <p:attrNameLst>
                                          <p:attrName>style.visibility</p:attrName>
                                        </p:attrNameLst>
                                      </p:cBhvr>
                                      <p:to>
                                        <p:strVal val="visible"/>
                                      </p:to>
                                    </p:set>
                                    <p:anim calcmode="lin" valueType="num">
                                      <p:cBhvr additive="base">
                                        <p:cTn id="7" dur="500" fill="hold"/>
                                        <p:tgtEl>
                                          <p:spTgt spid="14344">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44">
                                            <p:txEl>
                                              <p:pRg st="7" end="7"/>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344">
                                            <p:txEl>
                                              <p:pRg st="8" end="8"/>
                                            </p:txEl>
                                          </p:spTgt>
                                        </p:tgtEl>
                                        <p:attrNameLst>
                                          <p:attrName>style.visibility</p:attrName>
                                        </p:attrNameLst>
                                      </p:cBhvr>
                                      <p:to>
                                        <p:strVal val="visible"/>
                                      </p:to>
                                    </p:set>
                                    <p:anim calcmode="lin" valueType="num">
                                      <p:cBhvr additive="base">
                                        <p:cTn id="11" dur="500" fill="hold"/>
                                        <p:tgtEl>
                                          <p:spTgt spid="14344">
                                            <p:txEl>
                                              <p:pRg st="8" end="8"/>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4344">
                                            <p:txEl>
                                              <p:pRg st="8" end="8"/>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344">
                                            <p:txEl>
                                              <p:pRg st="9" end="9"/>
                                            </p:txEl>
                                          </p:spTgt>
                                        </p:tgtEl>
                                        <p:attrNameLst>
                                          <p:attrName>style.visibility</p:attrName>
                                        </p:attrNameLst>
                                      </p:cBhvr>
                                      <p:to>
                                        <p:strVal val="visible"/>
                                      </p:to>
                                    </p:set>
                                    <p:anim calcmode="lin" valueType="num">
                                      <p:cBhvr additive="base">
                                        <p:cTn id="15" dur="500" fill="hold"/>
                                        <p:tgtEl>
                                          <p:spTgt spid="14344">
                                            <p:txEl>
                                              <p:pRg st="9" end="9"/>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434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9570" name="Rectangle 3"/>
          <p:cNvSpPr>
            <a:spLocks noGrp="1" noChangeArrowheads="1"/>
          </p:cNvSpPr>
          <p:nvPr>
            <p:ph type="body" idx="4294967295"/>
          </p:nvPr>
        </p:nvSpPr>
        <p:spPr>
          <a:xfrm>
            <a:off x="6705600" y="0"/>
            <a:ext cx="3962400" cy="6858000"/>
          </a:xfrm>
        </p:spPr>
        <p:txBody>
          <a:bodyPr/>
          <a:lstStyle/>
          <a:p>
            <a:pPr algn="ctr" eaLnBrk="1" hangingPunct="1">
              <a:buFontTx/>
              <a:buNone/>
            </a:pPr>
            <a:endParaRPr lang="en-US" altLang="en-US" sz="2800" b="1" dirty="0" smtClean="0">
              <a:solidFill>
                <a:schemeClr val="bg1"/>
              </a:solidFill>
              <a:latin typeface="Comic Sans MS" panose="030F0702030302020204" pitchFamily="66" charset="0"/>
            </a:endParaRPr>
          </a:p>
          <a:p>
            <a:pPr algn="ctr" eaLnBrk="1" hangingPunct="1">
              <a:buFontTx/>
              <a:buNone/>
            </a:pPr>
            <a:r>
              <a:rPr lang="en-US" altLang="en-US" sz="2800" b="1" dirty="0" smtClean="0">
                <a:solidFill>
                  <a:schemeClr val="bg1"/>
                </a:solidFill>
                <a:latin typeface="Comic Sans MS" panose="030F0702030302020204" pitchFamily="66" charset="0"/>
              </a:rPr>
              <a:t>Jeopardy for 1000</a:t>
            </a:r>
            <a:endParaRPr lang="en-US" altLang="en-US" sz="2800" b="1" dirty="0">
              <a:solidFill>
                <a:schemeClr val="bg1"/>
              </a:solidFill>
              <a:latin typeface="Comic Sans MS" panose="030F0702030302020204" pitchFamily="66" charset="0"/>
            </a:endParaRPr>
          </a:p>
          <a:p>
            <a:pPr algn="ctr" eaLnBrk="1" hangingPunct="1">
              <a:buFontTx/>
              <a:buNone/>
            </a:pPr>
            <a:r>
              <a:rPr lang="en-US" altLang="en-US" sz="2800" b="1" dirty="0" smtClean="0">
                <a:solidFill>
                  <a:schemeClr val="bg1"/>
                </a:solidFill>
                <a:latin typeface="Comic Sans MS" panose="030F0702030302020204" pitchFamily="66" charset="0"/>
              </a:rPr>
              <a:t> </a:t>
            </a:r>
            <a:r>
              <a:rPr lang="en-US" altLang="en-US" sz="2400" b="1" dirty="0">
                <a:solidFill>
                  <a:schemeClr val="bg1"/>
                </a:solidFill>
                <a:latin typeface="Comic Sans MS" panose="030F0702030302020204" pitchFamily="66" charset="0"/>
              </a:rPr>
              <a:t>In addition to his comment on the Okies moving from Oklahoma to California, </a:t>
            </a:r>
          </a:p>
          <a:p>
            <a:pPr algn="ctr" eaLnBrk="1" hangingPunct="1">
              <a:buFontTx/>
              <a:buNone/>
            </a:pPr>
            <a:r>
              <a:rPr lang="en-US" altLang="en-US" sz="2400" b="1" dirty="0">
                <a:solidFill>
                  <a:schemeClr val="bg1"/>
                </a:solidFill>
                <a:latin typeface="Comic Sans MS" panose="030F0702030302020204" pitchFamily="66" charset="0"/>
              </a:rPr>
              <a:t> </a:t>
            </a:r>
            <a:r>
              <a:rPr lang="en-US" altLang="en-US" sz="2400" b="1" dirty="0" smtClean="0">
                <a:solidFill>
                  <a:schemeClr val="bg1"/>
                </a:solidFill>
                <a:latin typeface="Comic Sans MS" panose="030F0702030302020204" pitchFamily="66" charset="0"/>
              </a:rPr>
              <a:t>he </a:t>
            </a:r>
            <a:r>
              <a:rPr lang="en-US" altLang="en-US" sz="2400" b="1" dirty="0">
                <a:solidFill>
                  <a:schemeClr val="bg1"/>
                </a:solidFill>
                <a:latin typeface="Comic Sans MS" panose="030F0702030302020204" pitchFamily="66" charset="0"/>
              </a:rPr>
              <a:t>also said, “We are always reading statistics and figures.  Half of America do nothing but prepare statistics for the other half to read.”  But I am sure he meant it in a good way.</a:t>
            </a:r>
          </a:p>
        </p:txBody>
      </p:sp>
    </p:spTree>
    <p:extLst>
      <p:ext uri="{BB962C8B-B14F-4D97-AF65-F5344CB8AC3E}">
        <p14:creationId xmlns:p14="http://schemas.microsoft.com/office/powerpoint/2010/main" val="1702346613"/>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descr="will rog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6550" y="74023"/>
            <a:ext cx="8534400" cy="5717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59" name="Text Box 3"/>
          <p:cNvSpPr txBox="1">
            <a:spLocks noChangeArrowheads="1"/>
          </p:cNvSpPr>
          <p:nvPr/>
        </p:nvSpPr>
        <p:spPr bwMode="auto">
          <a:xfrm>
            <a:off x="7772400" y="5791200"/>
            <a:ext cx="2368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FontTx/>
              <a:buNone/>
            </a:pPr>
            <a:r>
              <a:rPr lang="en-US" altLang="en-US" sz="1600">
                <a:solidFill>
                  <a:srgbClr val="000000"/>
                </a:solidFill>
                <a:latin typeface="Times New Roman" panose="02020603050405020304" pitchFamily="18" charset="0"/>
              </a:rPr>
              <a:t>http://www.willrogers.org/</a:t>
            </a:r>
            <a:endParaRPr lang="en-US" altLang="en-US" sz="2400">
              <a:solidFill>
                <a:srgbClr val="000000"/>
              </a:solidFill>
              <a:latin typeface="Times New Roman" panose="02020603050405020304" pitchFamily="18" charset="0"/>
            </a:endParaRPr>
          </a:p>
        </p:txBody>
      </p:sp>
      <p:sp>
        <p:nvSpPr>
          <p:cNvPr id="96260" name="Text Box 5"/>
          <p:cNvSpPr txBox="1">
            <a:spLocks noChangeArrowheads="1"/>
          </p:cNvSpPr>
          <p:nvPr/>
        </p:nvSpPr>
        <p:spPr bwMode="auto">
          <a:xfrm>
            <a:off x="2232025" y="5959475"/>
            <a:ext cx="513666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4000" b="1" dirty="0" smtClean="0">
                <a:solidFill>
                  <a:srgbClr val="000000"/>
                </a:solidFill>
              </a:rPr>
              <a:t>Who is Will Rogers?</a:t>
            </a:r>
            <a:endParaRPr lang="en-US" altLang="en-US" sz="4000" b="1" dirty="0">
              <a:solidFill>
                <a:srgbClr val="000000"/>
              </a:solidFill>
            </a:endParaRPr>
          </a:p>
        </p:txBody>
      </p:sp>
    </p:spTree>
    <p:extLst>
      <p:ext uri="{BB962C8B-B14F-4D97-AF65-F5344CB8AC3E}">
        <p14:creationId xmlns:p14="http://schemas.microsoft.com/office/powerpoint/2010/main" val="30430332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9314" name="Picture 1" descr="barber_re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28801" y="838200"/>
            <a:ext cx="319722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9315" name="TextBox 2"/>
          <p:cNvSpPr txBox="1">
            <a:spLocks noChangeArrowheads="1"/>
          </p:cNvSpPr>
          <p:nvPr/>
        </p:nvSpPr>
        <p:spPr bwMode="auto">
          <a:xfrm>
            <a:off x="5638800" y="762001"/>
            <a:ext cx="4724400" cy="6201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b="1" i="1" dirty="0" smtClean="0">
                <a:solidFill>
                  <a:srgbClr val="000000"/>
                </a:solidFill>
              </a:rPr>
              <a:t>Jeopardy for 1100</a:t>
            </a:r>
          </a:p>
          <a:p>
            <a:pPr fontAlgn="base">
              <a:spcBef>
                <a:spcPct val="0"/>
              </a:spcBef>
              <a:spcAft>
                <a:spcPct val="0"/>
              </a:spcAft>
              <a:buFontTx/>
              <a:buNone/>
            </a:pPr>
            <a:endParaRPr lang="en-US" altLang="en-US" sz="2400" i="1" dirty="0" smtClean="0">
              <a:solidFill>
                <a:srgbClr val="000000"/>
              </a:solidFill>
            </a:endParaRPr>
          </a:p>
          <a:p>
            <a:pPr fontAlgn="base">
              <a:spcBef>
                <a:spcPct val="0"/>
              </a:spcBef>
              <a:spcAft>
                <a:spcPct val="0"/>
              </a:spcAft>
              <a:buFontTx/>
              <a:buNone/>
            </a:pPr>
            <a:r>
              <a:rPr lang="en-US" altLang="en-US" sz="2000" b="1" i="1" dirty="0" smtClean="0">
                <a:solidFill>
                  <a:srgbClr val="000000"/>
                </a:solidFill>
              </a:rPr>
              <a:t>Will </a:t>
            </a:r>
            <a:r>
              <a:rPr lang="en-US" altLang="en-US" sz="2000" b="1" i="1" dirty="0">
                <a:solidFill>
                  <a:srgbClr val="000000"/>
                </a:solidFill>
              </a:rPr>
              <a:t>the panelists arm themselves with encyclopedias and fact books? </a:t>
            </a:r>
          </a:p>
          <a:p>
            <a:pPr fontAlgn="base">
              <a:spcBef>
                <a:spcPct val="0"/>
              </a:spcBef>
              <a:spcAft>
                <a:spcPct val="0"/>
              </a:spcAft>
              <a:buFontTx/>
              <a:buNone/>
            </a:pPr>
            <a:endParaRPr lang="en-US" altLang="en-US" sz="900" b="1" i="1" dirty="0">
              <a:solidFill>
                <a:srgbClr val="000000"/>
              </a:solidFill>
            </a:endParaRPr>
          </a:p>
          <a:p>
            <a:pPr fontAlgn="base">
              <a:spcBef>
                <a:spcPct val="0"/>
              </a:spcBef>
              <a:spcAft>
                <a:spcPct val="0"/>
              </a:spcAft>
              <a:buFontTx/>
              <a:buNone/>
            </a:pPr>
            <a:r>
              <a:rPr lang="en-US" altLang="en-US" sz="2000" b="1" i="1" dirty="0">
                <a:solidFill>
                  <a:srgbClr val="000000"/>
                </a:solidFill>
              </a:rPr>
              <a:t>“Not really.” said </a:t>
            </a:r>
            <a:r>
              <a:rPr lang="en-US" altLang="en-US" sz="2000" b="1" i="1" dirty="0" smtClean="0">
                <a:solidFill>
                  <a:srgbClr val="000000"/>
                </a:solidFill>
              </a:rPr>
              <a:t>this famous sportscaster. </a:t>
            </a:r>
            <a:r>
              <a:rPr lang="en-US" altLang="en-US" sz="2000" b="1" i="1" dirty="0">
                <a:solidFill>
                  <a:srgbClr val="000000"/>
                </a:solidFill>
              </a:rPr>
              <a:t>“I probably will carry two or three record books. I would imagine, though , that my main contribution would be my memory of events and people. I think the dullest thing you can get into is statistics.</a:t>
            </a:r>
          </a:p>
          <a:p>
            <a:pPr fontAlgn="base">
              <a:spcBef>
                <a:spcPct val="0"/>
              </a:spcBef>
              <a:spcAft>
                <a:spcPct val="0"/>
              </a:spcAft>
              <a:buFontTx/>
              <a:buNone/>
            </a:pPr>
            <a:endParaRPr lang="en-US" altLang="en-US" sz="1800" b="1" dirty="0">
              <a:solidFill>
                <a:srgbClr val="000000"/>
              </a:solidFill>
            </a:endParaRPr>
          </a:p>
          <a:p>
            <a:pPr fontAlgn="base">
              <a:spcBef>
                <a:spcPct val="0"/>
              </a:spcBef>
              <a:spcAft>
                <a:spcPct val="0"/>
              </a:spcAft>
              <a:buFontTx/>
              <a:buNone/>
            </a:pPr>
            <a:r>
              <a:rPr lang="en-US" altLang="en-US" sz="2000" b="1" dirty="0" smtClean="0">
                <a:solidFill>
                  <a:srgbClr val="000000"/>
                </a:solidFill>
              </a:rPr>
              <a:t>Who is Red Barber?</a:t>
            </a:r>
            <a:endParaRPr lang="en-US" altLang="en-US" sz="2000" b="1" dirty="0">
              <a:solidFill>
                <a:srgbClr val="000000"/>
              </a:solidFill>
            </a:endParaRPr>
          </a:p>
          <a:p>
            <a:pPr fontAlgn="base">
              <a:spcBef>
                <a:spcPct val="0"/>
              </a:spcBef>
              <a:spcAft>
                <a:spcPct val="0"/>
              </a:spcAft>
              <a:buFontTx/>
              <a:buNone/>
            </a:pPr>
            <a:r>
              <a:rPr lang="en-US" altLang="en-US" sz="1800" dirty="0">
                <a:solidFill>
                  <a:srgbClr val="000000"/>
                </a:solidFill>
              </a:rPr>
              <a:t>From an article by Barry Cooper, </a:t>
            </a:r>
            <a:r>
              <a:rPr lang="en-US" altLang="en-US" sz="1800" i="1" dirty="0">
                <a:solidFill>
                  <a:srgbClr val="000000"/>
                </a:solidFill>
              </a:rPr>
              <a:t>Tallahassee Democrat</a:t>
            </a:r>
            <a:r>
              <a:rPr lang="en-US" altLang="en-US" sz="1800" dirty="0">
                <a:solidFill>
                  <a:srgbClr val="000000"/>
                </a:solidFill>
              </a:rPr>
              <a:t>, July 31, 1981. [Cooper quoted the legendary baseball announcer Red Barber about his role in an upcoming National Public Radio call-in show called, “ The Great Trivia Baseball Game. “The show was designed to relieve baseball-starved fans during the 1981 strike by major league baseball players.]</a:t>
            </a:r>
          </a:p>
        </p:txBody>
      </p:sp>
    </p:spTree>
    <p:extLst>
      <p:ext uri="{BB962C8B-B14F-4D97-AF65-F5344CB8AC3E}">
        <p14:creationId xmlns:p14="http://schemas.microsoft.com/office/powerpoint/2010/main" val="35814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9315">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93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214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5943" y="117885"/>
            <a:ext cx="2103120" cy="2103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2147" name="Rectangle 4"/>
          <p:cNvSpPr>
            <a:spLocks noChangeArrowheads="1"/>
          </p:cNvSpPr>
          <p:nvPr/>
        </p:nvSpPr>
        <p:spPr bwMode="auto">
          <a:xfrm>
            <a:off x="2495006" y="0"/>
            <a:ext cx="9696994" cy="538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r>
              <a:rPr lang="en-US" altLang="en-US" sz="4000" b="1" dirty="0" smtClean="0">
                <a:solidFill>
                  <a:srgbClr val="000000"/>
                </a:solidFill>
              </a:rPr>
              <a:t>Jeopardy for 1200 </a:t>
            </a:r>
          </a:p>
          <a:p>
            <a:pPr fontAlgn="base">
              <a:spcBef>
                <a:spcPct val="0"/>
              </a:spcBef>
              <a:spcAft>
                <a:spcPct val="0"/>
              </a:spcAft>
              <a:buFontTx/>
              <a:buNone/>
            </a:pPr>
            <a:endParaRPr lang="en-US" altLang="en-US" sz="4000" b="1" dirty="0" smtClean="0">
              <a:solidFill>
                <a:srgbClr val="000000"/>
              </a:solidFill>
            </a:endParaRPr>
          </a:p>
          <a:p>
            <a:pPr fontAlgn="base">
              <a:spcBef>
                <a:spcPct val="0"/>
              </a:spcBef>
              <a:spcAft>
                <a:spcPct val="0"/>
              </a:spcAft>
              <a:buFontTx/>
              <a:buNone/>
            </a:pPr>
            <a:endParaRPr lang="en-US" altLang="en-US" sz="4000" b="1" dirty="0">
              <a:solidFill>
                <a:srgbClr val="000000"/>
              </a:solidFill>
            </a:endParaRPr>
          </a:p>
          <a:p>
            <a:pPr fontAlgn="base">
              <a:spcBef>
                <a:spcPct val="0"/>
              </a:spcBef>
              <a:spcAft>
                <a:spcPct val="0"/>
              </a:spcAft>
              <a:buFontTx/>
              <a:buNone/>
            </a:pPr>
            <a:r>
              <a:rPr lang="en-US" altLang="en-US" sz="2400" b="1" dirty="0" smtClean="0">
                <a:solidFill>
                  <a:srgbClr val="000000"/>
                </a:solidFill>
              </a:rPr>
              <a:t>In addition to writing “Regression towards mediocrity in heredity stature”,</a:t>
            </a:r>
          </a:p>
          <a:p>
            <a:pPr fontAlgn="base">
              <a:spcBef>
                <a:spcPct val="0"/>
              </a:spcBef>
              <a:spcAft>
                <a:spcPct val="0"/>
              </a:spcAft>
              <a:buFontTx/>
              <a:buNone/>
            </a:pPr>
            <a:endParaRPr lang="en-US" altLang="en-US" sz="2400" b="1" dirty="0" smtClean="0">
              <a:solidFill>
                <a:srgbClr val="000000"/>
              </a:solidFill>
            </a:endParaRPr>
          </a:p>
          <a:p>
            <a:pPr fontAlgn="base">
              <a:spcBef>
                <a:spcPct val="0"/>
              </a:spcBef>
              <a:spcAft>
                <a:spcPct val="0"/>
              </a:spcAft>
              <a:buFontTx/>
              <a:buNone/>
            </a:pPr>
            <a:r>
              <a:rPr lang="en-US" altLang="en-US" sz="2400" b="1" dirty="0" smtClean="0">
                <a:solidFill>
                  <a:srgbClr val="000000"/>
                </a:solidFill>
              </a:rPr>
              <a:t>he also said, </a:t>
            </a:r>
            <a:r>
              <a:rPr lang="en-US" altLang="en-US" sz="4000" b="1" dirty="0" smtClean="0">
                <a:solidFill>
                  <a:srgbClr val="000000"/>
                </a:solidFill>
              </a:rPr>
              <a:t>“Whenever </a:t>
            </a:r>
            <a:r>
              <a:rPr lang="en-US" altLang="en-US" sz="4000" b="1" dirty="0">
                <a:solidFill>
                  <a:srgbClr val="000000"/>
                </a:solidFill>
              </a:rPr>
              <a:t>you can, count</a:t>
            </a:r>
            <a:r>
              <a:rPr lang="en-US" altLang="en-US" sz="4000" b="1" dirty="0" smtClean="0">
                <a:solidFill>
                  <a:srgbClr val="000000"/>
                </a:solidFill>
              </a:rPr>
              <a:t>.”</a:t>
            </a:r>
          </a:p>
          <a:p>
            <a:pPr fontAlgn="base">
              <a:spcBef>
                <a:spcPct val="0"/>
              </a:spcBef>
              <a:spcAft>
                <a:spcPct val="0"/>
              </a:spcAft>
              <a:buFontTx/>
              <a:buNone/>
            </a:pPr>
            <a:endParaRPr lang="en-US" altLang="en-US" sz="4000" b="1" dirty="0">
              <a:solidFill>
                <a:srgbClr val="000000"/>
              </a:solidFill>
            </a:endParaRPr>
          </a:p>
          <a:p>
            <a:pPr fontAlgn="base">
              <a:spcBef>
                <a:spcPct val="0"/>
              </a:spcBef>
              <a:spcAft>
                <a:spcPct val="0"/>
              </a:spcAft>
              <a:buFontTx/>
              <a:buNone/>
            </a:pPr>
            <a:r>
              <a:rPr lang="en-US" altLang="en-US" b="1" dirty="0">
                <a:solidFill>
                  <a:srgbClr val="000000"/>
                </a:solidFill>
              </a:rPr>
              <a:t>  </a:t>
            </a:r>
            <a:r>
              <a:rPr lang="en-US" altLang="en-US" b="1" dirty="0" smtClean="0">
                <a:solidFill>
                  <a:srgbClr val="000000"/>
                </a:solidFill>
              </a:rPr>
              <a:t>Who is Sir </a:t>
            </a:r>
            <a:r>
              <a:rPr lang="en-US" altLang="en-US" b="1" dirty="0">
                <a:solidFill>
                  <a:srgbClr val="000000"/>
                </a:solidFill>
              </a:rPr>
              <a:t>Francis Galton (1822-1911</a:t>
            </a:r>
            <a:r>
              <a:rPr lang="en-US" altLang="en-US" b="1" dirty="0" smtClean="0">
                <a:solidFill>
                  <a:srgbClr val="000000"/>
                </a:solidFill>
              </a:rPr>
              <a:t>)?</a:t>
            </a:r>
            <a:endParaRPr lang="en-US" altLang="en-US" b="1" dirty="0">
              <a:solidFill>
                <a:srgbClr val="000000"/>
              </a:solidFill>
            </a:endParaRPr>
          </a:p>
          <a:p>
            <a:pPr fontAlgn="base">
              <a:spcBef>
                <a:spcPct val="0"/>
              </a:spcBef>
              <a:spcAft>
                <a:spcPct val="0"/>
              </a:spcAft>
              <a:buFontTx/>
              <a:buNone/>
            </a:pPr>
            <a:endParaRPr lang="en-US" altLang="en-US" sz="4000" b="1" dirty="0">
              <a:solidFill>
                <a:srgbClr val="000000"/>
              </a:solidFill>
            </a:endParaRPr>
          </a:p>
          <a:p>
            <a:pPr fontAlgn="base">
              <a:spcBef>
                <a:spcPct val="0"/>
              </a:spcBef>
              <a:spcAft>
                <a:spcPct val="0"/>
              </a:spcAft>
              <a:buFontTx/>
              <a:buNone/>
            </a:pPr>
            <a:endParaRPr lang="en-US" altLang="en-US" sz="2400" b="1" dirty="0">
              <a:solidFill>
                <a:srgbClr val="000000"/>
              </a:solidFill>
            </a:endParaRPr>
          </a:p>
        </p:txBody>
      </p:sp>
    </p:spTree>
    <p:extLst>
      <p:ext uri="{BB962C8B-B14F-4D97-AF65-F5344CB8AC3E}">
        <p14:creationId xmlns:p14="http://schemas.microsoft.com/office/powerpoint/2010/main" val="365595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214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2"/>
            </a:gs>
            <a:gs pos="50000">
              <a:srgbClr val="BACCE4"/>
            </a:gs>
            <a:gs pos="100000">
              <a:schemeClr val="accent2"/>
            </a:gs>
          </a:gsLst>
          <a:lin ang="2700000" scaled="1"/>
        </a:gradFill>
        <a:effectLst/>
      </p:bgPr>
    </p:bg>
    <p:spTree>
      <p:nvGrpSpPr>
        <p:cNvPr id="1" name=""/>
        <p:cNvGrpSpPr/>
        <p:nvPr/>
      </p:nvGrpSpPr>
      <p:grpSpPr>
        <a:xfrm>
          <a:off x="0" y="0"/>
          <a:ext cx="0" cy="0"/>
          <a:chOff x="0" y="0"/>
          <a:chExt cx="0" cy="0"/>
        </a:xfrm>
      </p:grpSpPr>
      <p:sp>
        <p:nvSpPr>
          <p:cNvPr id="231426" name="Rectangle 2"/>
          <p:cNvSpPr>
            <a:spLocks noGrp="1" noChangeArrowheads="1"/>
          </p:cNvSpPr>
          <p:nvPr>
            <p:ph type="title" idx="4294967295"/>
          </p:nvPr>
        </p:nvSpPr>
        <p:spPr>
          <a:xfrm>
            <a:off x="1981200" y="274638"/>
            <a:ext cx="8229600" cy="792162"/>
          </a:xfrm>
        </p:spPr>
        <p:txBody>
          <a:bodyPr/>
          <a:lstStyle/>
          <a:p>
            <a:pPr eaLnBrk="1" hangingPunct="1"/>
            <a:r>
              <a:rPr lang="en-US" altLang="en-US" dirty="0" smtClean="0"/>
              <a:t>Statistics for 200</a:t>
            </a:r>
          </a:p>
        </p:txBody>
      </p:sp>
      <p:sp>
        <p:nvSpPr>
          <p:cNvPr id="231427" name="Rectangle 3"/>
          <p:cNvSpPr>
            <a:spLocks noGrp="1" noChangeArrowheads="1"/>
          </p:cNvSpPr>
          <p:nvPr>
            <p:ph type="body" idx="4294967295"/>
          </p:nvPr>
        </p:nvSpPr>
        <p:spPr>
          <a:xfrm>
            <a:off x="1981200" y="1524001"/>
            <a:ext cx="8229600" cy="4602163"/>
          </a:xfrm>
        </p:spPr>
        <p:txBody>
          <a:bodyPr/>
          <a:lstStyle/>
          <a:p>
            <a:pPr eaLnBrk="1" hangingPunct="1">
              <a:buFontTx/>
              <a:buNone/>
            </a:pPr>
            <a:r>
              <a:rPr lang="en-US" altLang="en-US" smtClean="0"/>
              <a:t>She said, “ I am fain to sum up an urgent appeal for adopting a uniform system of publishing the statistical records of hospitals. In attempting to arrive at the truth, I have applied everywhere for information, but scarcely have I been able to obtain hospital records fit for any purpose of comparison.”</a:t>
            </a:r>
          </a:p>
        </p:txBody>
      </p:sp>
    </p:spTree>
    <p:extLst>
      <p:ext uri="{BB962C8B-B14F-4D97-AF65-F5344CB8AC3E}">
        <p14:creationId xmlns:p14="http://schemas.microsoft.com/office/powerpoint/2010/main" val="296915749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3170" name="Picture 2" descr="Einste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651" y="2644071"/>
            <a:ext cx="3263900" cy="319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3171" name="Text Box 3"/>
          <p:cNvSpPr txBox="1">
            <a:spLocks noChangeArrowheads="1"/>
          </p:cNvSpPr>
          <p:nvPr/>
        </p:nvSpPr>
        <p:spPr bwMode="auto">
          <a:xfrm>
            <a:off x="2071733" y="-95794"/>
            <a:ext cx="80772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endParaRPr lang="en-US" altLang="en-US" sz="2400" b="1" dirty="0" smtClean="0">
              <a:solidFill>
                <a:srgbClr val="000000"/>
              </a:solidFill>
              <a:latin typeface="Times New Roman" panose="02020603050405020304" pitchFamily="18" charset="0"/>
            </a:endParaRPr>
          </a:p>
          <a:p>
            <a:pPr algn="ctr" fontAlgn="base">
              <a:spcBef>
                <a:spcPct val="0"/>
              </a:spcBef>
              <a:spcAft>
                <a:spcPct val="0"/>
              </a:spcAft>
              <a:buFontTx/>
              <a:buNone/>
            </a:pPr>
            <a:r>
              <a:rPr lang="en-US" altLang="en-US" sz="3600" b="1" dirty="0" smtClean="0">
                <a:solidFill>
                  <a:srgbClr val="000000"/>
                </a:solidFill>
                <a:latin typeface="Times New Roman" panose="02020603050405020304" pitchFamily="18" charset="0"/>
              </a:rPr>
              <a:t>Jeopardy for 1300</a:t>
            </a:r>
          </a:p>
          <a:p>
            <a:pPr algn="ctr" fontAlgn="base">
              <a:spcBef>
                <a:spcPct val="0"/>
              </a:spcBef>
              <a:spcAft>
                <a:spcPct val="0"/>
              </a:spcAft>
              <a:buFontTx/>
              <a:buNone/>
            </a:pPr>
            <a:r>
              <a:rPr lang="en-US" altLang="en-US" sz="3600" b="1" dirty="0" smtClean="0">
                <a:solidFill>
                  <a:srgbClr val="000000"/>
                </a:solidFill>
                <a:latin typeface="Times New Roman" panose="02020603050405020304" pitchFamily="18" charset="0"/>
              </a:rPr>
              <a:t> </a:t>
            </a:r>
            <a:endParaRPr lang="en-US" altLang="en-US" sz="3600" b="1" dirty="0">
              <a:solidFill>
                <a:srgbClr val="000000"/>
              </a:solidFill>
              <a:latin typeface="Times New Roman" panose="02020603050405020304" pitchFamily="18" charset="0"/>
            </a:endParaRPr>
          </a:p>
          <a:p>
            <a:pPr algn="ctr" fontAlgn="base">
              <a:spcBef>
                <a:spcPct val="0"/>
              </a:spcBef>
              <a:spcAft>
                <a:spcPct val="0"/>
              </a:spcAft>
              <a:buFontTx/>
              <a:buNone/>
            </a:pPr>
            <a:r>
              <a:rPr lang="en-US" altLang="en-US" sz="2400" b="1" dirty="0" smtClean="0">
                <a:solidFill>
                  <a:srgbClr val="000000"/>
                </a:solidFill>
                <a:latin typeface="Times New Roman" panose="02020603050405020304" pitchFamily="18" charset="0"/>
              </a:rPr>
              <a:t>He said, “Not </a:t>
            </a:r>
            <a:r>
              <a:rPr lang="en-US" altLang="en-US" sz="2400" b="1" dirty="0">
                <a:solidFill>
                  <a:srgbClr val="000000"/>
                </a:solidFill>
                <a:latin typeface="Times New Roman" panose="02020603050405020304" pitchFamily="18" charset="0"/>
              </a:rPr>
              <a:t>everything that can be counted counts, </a:t>
            </a:r>
          </a:p>
          <a:p>
            <a:pPr algn="ctr" fontAlgn="base">
              <a:spcBef>
                <a:spcPct val="0"/>
              </a:spcBef>
              <a:spcAft>
                <a:spcPct val="0"/>
              </a:spcAft>
              <a:buFontTx/>
              <a:buNone/>
            </a:pPr>
            <a:r>
              <a:rPr lang="en-US" altLang="en-US" sz="2400" b="1" dirty="0">
                <a:solidFill>
                  <a:srgbClr val="000000"/>
                </a:solidFill>
                <a:latin typeface="Times New Roman" panose="02020603050405020304" pitchFamily="18" charset="0"/>
              </a:rPr>
              <a:t>and not everything that counts can be counted.” </a:t>
            </a:r>
          </a:p>
        </p:txBody>
      </p:sp>
      <p:sp>
        <p:nvSpPr>
          <p:cNvPr id="2" name="TextBox 1"/>
          <p:cNvSpPr txBox="1"/>
          <p:nvPr/>
        </p:nvSpPr>
        <p:spPr>
          <a:xfrm>
            <a:off x="4454434" y="3396342"/>
            <a:ext cx="4891275" cy="646331"/>
          </a:xfrm>
          <a:prstGeom prst="rect">
            <a:avLst/>
          </a:prstGeom>
          <a:noFill/>
        </p:spPr>
        <p:txBody>
          <a:bodyPr wrap="none" rtlCol="0">
            <a:spAutoFit/>
          </a:bodyPr>
          <a:lstStyle/>
          <a:p>
            <a:r>
              <a:rPr lang="en-US" sz="3600" b="1" dirty="0" smtClean="0">
                <a:latin typeface="Times New Roman" panose="02020603050405020304" pitchFamily="18" charset="0"/>
                <a:cs typeface="Times New Roman" panose="02020603050405020304" pitchFamily="18" charset="0"/>
              </a:rPr>
              <a:t>Who is Albert Einstein?</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4123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3170"/>
                                        </p:tgtEl>
                                        <p:attrNameLst>
                                          <p:attrName>style.visibility</p:attrName>
                                        </p:attrNameLst>
                                      </p:cBhvr>
                                      <p:to>
                                        <p:strVal val="visible"/>
                                      </p:to>
                                    </p:set>
                                    <p:anim calcmode="lin" valueType="num">
                                      <p:cBhvr additive="base">
                                        <p:cTn id="7" dur="500" fill="hold"/>
                                        <p:tgtEl>
                                          <p:spTgt spid="263170"/>
                                        </p:tgtEl>
                                        <p:attrNameLst>
                                          <p:attrName>ppt_x</p:attrName>
                                        </p:attrNameLst>
                                      </p:cBhvr>
                                      <p:tavLst>
                                        <p:tav tm="0">
                                          <p:val>
                                            <p:strVal val="#ppt_x"/>
                                          </p:val>
                                        </p:tav>
                                        <p:tav tm="100000">
                                          <p:val>
                                            <p:strVal val="#ppt_x"/>
                                          </p:val>
                                        </p:tav>
                                      </p:tavLst>
                                    </p:anim>
                                    <p:anim calcmode="lin" valueType="num">
                                      <p:cBhvr additive="base">
                                        <p:cTn id="8" dur="500" fill="hold"/>
                                        <p:tgtEl>
                                          <p:spTgt spid="26317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521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3155812"/>
            <a:ext cx="2103120" cy="2755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5220" name="TextBox 5"/>
          <p:cNvSpPr txBox="1">
            <a:spLocks noChangeArrowheads="1"/>
          </p:cNvSpPr>
          <p:nvPr/>
        </p:nvSpPr>
        <p:spPr bwMode="auto">
          <a:xfrm>
            <a:off x="1524000" y="137160"/>
            <a:ext cx="8991600" cy="4216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r>
              <a:rPr lang="en-US" altLang="en-US" sz="2800" b="1" dirty="0" smtClean="0">
                <a:solidFill>
                  <a:srgbClr val="000000"/>
                </a:solidFill>
              </a:rPr>
              <a:t>Jeopardy for 1400</a:t>
            </a:r>
          </a:p>
          <a:p>
            <a:pPr algn="ctr" fontAlgn="base">
              <a:spcBef>
                <a:spcPct val="0"/>
              </a:spcBef>
              <a:spcAft>
                <a:spcPct val="0"/>
              </a:spcAft>
              <a:buFontTx/>
              <a:buNone/>
            </a:pPr>
            <a:r>
              <a:rPr lang="en-US" altLang="en-US" sz="2400" b="1" dirty="0" smtClean="0">
                <a:solidFill>
                  <a:srgbClr val="000000"/>
                </a:solidFill>
              </a:rPr>
              <a:t>She said “Can </a:t>
            </a:r>
            <a:r>
              <a:rPr lang="en-US" altLang="en-US" sz="2400" b="1" dirty="0">
                <a:solidFill>
                  <a:srgbClr val="000000"/>
                </a:solidFill>
              </a:rPr>
              <a:t>you do </a:t>
            </a:r>
            <a:r>
              <a:rPr lang="en-US" altLang="en-US" sz="2400" b="1" dirty="0" smtClean="0">
                <a:solidFill>
                  <a:srgbClr val="000000"/>
                </a:solidFill>
              </a:rPr>
              <a:t>Addition? What </a:t>
            </a:r>
            <a:r>
              <a:rPr lang="en-US" altLang="en-US" sz="2400" b="1" dirty="0">
                <a:solidFill>
                  <a:srgbClr val="000000"/>
                </a:solidFill>
              </a:rPr>
              <a:t>are one and one and one and one and one and one and one and one and one and one</a:t>
            </a:r>
            <a:r>
              <a:rPr lang="en-US" altLang="en-US" sz="2400" b="1" dirty="0" smtClean="0">
                <a:solidFill>
                  <a:srgbClr val="000000"/>
                </a:solidFill>
              </a:rPr>
              <a:t>?”</a:t>
            </a:r>
          </a:p>
          <a:p>
            <a:pPr algn="ctr" fontAlgn="base">
              <a:spcBef>
                <a:spcPct val="0"/>
              </a:spcBef>
              <a:spcAft>
                <a:spcPct val="0"/>
              </a:spcAft>
              <a:buFontTx/>
              <a:buNone/>
            </a:pPr>
            <a:endParaRPr lang="en-US" altLang="en-US" sz="2400" b="1" dirty="0" smtClean="0">
              <a:solidFill>
                <a:srgbClr val="000000"/>
              </a:solidFill>
            </a:endParaRPr>
          </a:p>
          <a:p>
            <a:pPr algn="ctr" fontAlgn="base">
              <a:spcBef>
                <a:spcPct val="0"/>
              </a:spcBef>
              <a:spcAft>
                <a:spcPct val="0"/>
              </a:spcAft>
              <a:buFontTx/>
              <a:buNone/>
            </a:pPr>
            <a:r>
              <a:rPr lang="en-US" altLang="en-US" sz="2400" b="1" dirty="0" smtClean="0">
                <a:solidFill>
                  <a:srgbClr val="000000"/>
                </a:solidFill>
              </a:rPr>
              <a:t>Who is the White Queen?</a:t>
            </a:r>
          </a:p>
          <a:p>
            <a:pPr algn="ctr" fontAlgn="base">
              <a:spcBef>
                <a:spcPct val="0"/>
              </a:spcBef>
              <a:spcAft>
                <a:spcPct val="0"/>
              </a:spcAft>
              <a:buFontTx/>
              <a:buNone/>
            </a:pPr>
            <a:endParaRPr lang="en-US" altLang="en-US" sz="2400" b="1" dirty="0">
              <a:solidFill>
                <a:srgbClr val="000000"/>
              </a:solidFill>
            </a:endParaRPr>
          </a:p>
          <a:p>
            <a:pPr algn="ctr" fontAlgn="base">
              <a:spcBef>
                <a:spcPct val="0"/>
              </a:spcBef>
              <a:spcAft>
                <a:spcPct val="0"/>
              </a:spcAft>
              <a:buFontTx/>
              <a:buNone/>
            </a:pPr>
            <a:r>
              <a:rPr lang="en-US" altLang="en-US" sz="2400" b="1" dirty="0">
                <a:solidFill>
                  <a:srgbClr val="000000"/>
                </a:solidFill>
              </a:rPr>
              <a:t>“I don’t know” said Alice, “I lost count.”</a:t>
            </a:r>
          </a:p>
          <a:p>
            <a:pPr algn="ctr" fontAlgn="base">
              <a:spcBef>
                <a:spcPct val="0"/>
              </a:spcBef>
              <a:spcAft>
                <a:spcPct val="0"/>
              </a:spcAft>
              <a:buFontTx/>
              <a:buNone/>
            </a:pPr>
            <a:r>
              <a:rPr lang="en-US" altLang="en-US" sz="2400" b="1" dirty="0">
                <a:solidFill>
                  <a:srgbClr val="000000"/>
                </a:solidFill>
              </a:rPr>
              <a:t>She can’t do Addition”, The Red Queen interrupted</a:t>
            </a:r>
            <a:r>
              <a:rPr lang="en-US" altLang="en-US" sz="2400" b="1" dirty="0" smtClean="0">
                <a:solidFill>
                  <a:srgbClr val="000000"/>
                </a:solidFill>
              </a:rPr>
              <a:t>.</a:t>
            </a:r>
          </a:p>
          <a:p>
            <a:pPr algn="ctr" fontAlgn="base">
              <a:spcBef>
                <a:spcPct val="0"/>
              </a:spcBef>
              <a:spcAft>
                <a:spcPct val="0"/>
              </a:spcAft>
              <a:buFontTx/>
              <a:buNone/>
            </a:pPr>
            <a:endParaRPr lang="en-US" altLang="en-US" sz="2400" b="1" dirty="0">
              <a:solidFill>
                <a:srgbClr val="000000"/>
              </a:solidFill>
            </a:endParaRPr>
          </a:p>
          <a:p>
            <a:pPr lvl="0" fontAlgn="base">
              <a:spcBef>
                <a:spcPct val="0"/>
              </a:spcBef>
              <a:spcAft>
                <a:spcPct val="0"/>
              </a:spcAft>
              <a:buNone/>
            </a:pPr>
            <a:r>
              <a:rPr lang="en-US" altLang="en-US" sz="1600" b="1" dirty="0">
                <a:solidFill>
                  <a:srgbClr val="000000"/>
                </a:solidFill>
                <a:latin typeface="Calibri"/>
              </a:rPr>
              <a:t> Alice “a-dressing the White Queen”</a:t>
            </a:r>
          </a:p>
          <a:p>
            <a:pPr lvl="0" fontAlgn="base">
              <a:spcBef>
                <a:spcPct val="0"/>
              </a:spcBef>
              <a:spcAft>
                <a:spcPct val="0"/>
              </a:spcAft>
              <a:buNone/>
            </a:pPr>
            <a:r>
              <a:rPr lang="en-US" altLang="en-US" sz="1600" b="1" dirty="0">
                <a:solidFill>
                  <a:srgbClr val="000000"/>
                </a:solidFill>
                <a:latin typeface="Calibri"/>
              </a:rPr>
              <a:t>Through the Looking Glass by Lewis Carroll</a:t>
            </a:r>
          </a:p>
          <a:p>
            <a:pPr lvl="0" fontAlgn="base">
              <a:spcBef>
                <a:spcPct val="0"/>
              </a:spcBef>
              <a:spcAft>
                <a:spcPct val="0"/>
              </a:spcAft>
              <a:buNone/>
            </a:pPr>
            <a:r>
              <a:rPr lang="en-US" altLang="en-US" sz="1600" b="1" dirty="0">
                <a:solidFill>
                  <a:srgbClr val="000000"/>
                </a:solidFill>
                <a:latin typeface="Calibri"/>
              </a:rPr>
              <a:t>             Art by John Tenniel (1865)</a:t>
            </a:r>
            <a:endParaRPr lang="en-US" altLang="en-US" sz="2800" b="1" dirty="0">
              <a:solidFill>
                <a:srgbClr val="000000"/>
              </a:solidFill>
            </a:endParaRPr>
          </a:p>
        </p:txBody>
      </p:sp>
    </p:spTree>
    <p:extLst>
      <p:ext uri="{BB962C8B-B14F-4D97-AF65-F5344CB8AC3E}">
        <p14:creationId xmlns:p14="http://schemas.microsoft.com/office/powerpoint/2010/main" val="2674793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5220">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5220">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5220">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5220">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5220">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5220">
                                            <p:txEl>
                                              <p:pRg st="10" end="1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65218"/>
                                        </p:tgtEl>
                                        <p:attrNameLst>
                                          <p:attrName>style.visibility</p:attrName>
                                        </p:attrNameLst>
                                      </p:cBhvr>
                                      <p:to>
                                        <p:strVal val="visible"/>
                                      </p:to>
                                    </p:set>
                                    <p:anim calcmode="lin" valueType="num">
                                      <p:cBhvr additive="base">
                                        <p:cTn id="21" dur="500" fill="hold"/>
                                        <p:tgtEl>
                                          <p:spTgt spid="265218"/>
                                        </p:tgtEl>
                                        <p:attrNameLst>
                                          <p:attrName>ppt_x</p:attrName>
                                        </p:attrNameLst>
                                      </p:cBhvr>
                                      <p:tavLst>
                                        <p:tav tm="0">
                                          <p:val>
                                            <p:strVal val="#ppt_x"/>
                                          </p:val>
                                        </p:tav>
                                        <p:tav tm="100000">
                                          <p:val>
                                            <p:strVal val="#ppt_x"/>
                                          </p:val>
                                        </p:tav>
                                      </p:tavLst>
                                    </p:anim>
                                    <p:anim calcmode="lin" valueType="num">
                                      <p:cBhvr additive="base">
                                        <p:cTn id="22" dur="500" fill="hold"/>
                                        <p:tgtEl>
                                          <p:spTgt spid="2652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2"/>
            </a:gs>
            <a:gs pos="50000">
              <a:srgbClr val="BACCE4"/>
            </a:gs>
            <a:gs pos="100000">
              <a:schemeClr val="accent2"/>
            </a:gs>
          </a:gsLst>
          <a:lin ang="2700000" scaled="1"/>
        </a:gradFill>
        <a:effectLst/>
      </p:bgPr>
    </p:bg>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a:xfrm>
            <a:off x="1981200" y="274638"/>
            <a:ext cx="8229600" cy="792162"/>
          </a:xfrm>
        </p:spPr>
        <p:txBody>
          <a:bodyPr/>
          <a:lstStyle/>
          <a:p>
            <a:r>
              <a:rPr lang="en-US" altLang="en-US" sz="3200" dirty="0"/>
              <a:t>Statistics for </a:t>
            </a:r>
            <a:r>
              <a:rPr lang="en-US" altLang="en-US" sz="3200" dirty="0" smtClean="0"/>
              <a:t>1450</a:t>
            </a:r>
            <a:r>
              <a:rPr lang="en-US" altLang="en-US" sz="3200" dirty="0"/>
              <a:t/>
            </a:r>
            <a:br>
              <a:rPr lang="en-US" altLang="en-US" sz="3200" dirty="0"/>
            </a:br>
            <a:r>
              <a:rPr lang="en-US" altLang="en-US" sz="3200" dirty="0"/>
              <a:t>The test that should be </a:t>
            </a:r>
            <a:br>
              <a:rPr lang="en-US" altLang="en-US" sz="3200" dirty="0"/>
            </a:br>
            <a:r>
              <a:rPr lang="en-US" altLang="en-US" sz="3200" dirty="0"/>
              <a:t>performed to answer:</a:t>
            </a:r>
          </a:p>
        </p:txBody>
      </p:sp>
      <p:sp>
        <p:nvSpPr>
          <p:cNvPr id="229379" name="Rectangle 3"/>
          <p:cNvSpPr>
            <a:spLocks noGrp="1" noChangeArrowheads="1"/>
          </p:cNvSpPr>
          <p:nvPr>
            <p:ph type="body" idx="1"/>
          </p:nvPr>
        </p:nvSpPr>
        <p:spPr>
          <a:xfrm>
            <a:off x="1981200" y="1600200"/>
            <a:ext cx="8229600" cy="4953000"/>
          </a:xfrm>
        </p:spPr>
        <p:txBody>
          <a:bodyPr/>
          <a:lstStyle/>
          <a:p>
            <a:r>
              <a:rPr lang="en-US" altLang="en-US" smtClean="0"/>
              <a:t>“The general problem may be stated as follows: having given the number of instances in which things are both thus and so, in which they are thus but not so, in which they are so but not thus, and  in which they are neither thus nor so, it is required …to determine the quantitative relativity between the thusness and the soness of the things.”</a:t>
            </a:r>
          </a:p>
        </p:txBody>
      </p:sp>
    </p:spTree>
    <p:extLst>
      <p:ext uri="{BB962C8B-B14F-4D97-AF65-F5344CB8AC3E}">
        <p14:creationId xmlns:p14="http://schemas.microsoft.com/office/powerpoint/2010/main" val="412088651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p:txBody>
          <a:bodyPr/>
          <a:lstStyle/>
          <a:p>
            <a:r>
              <a:rPr lang="en-US" altLang="en-US" smtClean="0"/>
              <a:t>What is the chi-square test?</a:t>
            </a:r>
          </a:p>
        </p:txBody>
      </p:sp>
      <p:sp>
        <p:nvSpPr>
          <p:cNvPr id="230403" name="Rectangle 3"/>
          <p:cNvSpPr>
            <a:spLocks noGrp="1" noChangeArrowheads="1"/>
          </p:cNvSpPr>
          <p:nvPr>
            <p:ph type="body" sz="half" idx="1"/>
          </p:nvPr>
        </p:nvSpPr>
        <p:spPr/>
        <p:txBody>
          <a:bodyPr/>
          <a:lstStyle/>
          <a:p>
            <a:pPr>
              <a:buFontTx/>
              <a:buNone/>
            </a:pPr>
            <a:endParaRPr lang="en-US" altLang="en-US" sz="2800"/>
          </a:p>
          <a:p>
            <a:pPr>
              <a:buFontTx/>
              <a:buNone/>
            </a:pPr>
            <a:endParaRPr lang="en-US" altLang="en-US" sz="2800"/>
          </a:p>
          <a:p>
            <a:pPr algn="ctr">
              <a:buFontTx/>
              <a:buNone/>
            </a:pPr>
            <a:r>
              <a:rPr lang="en-US" altLang="en-US" sz="2800"/>
              <a:t>From: </a:t>
            </a:r>
          </a:p>
          <a:p>
            <a:pPr algn="ctr">
              <a:buFontTx/>
              <a:buNone/>
            </a:pPr>
            <a:r>
              <a:rPr lang="en-US" altLang="en-US" sz="2800"/>
              <a:t>Bulletin of    </a:t>
            </a:r>
          </a:p>
          <a:p>
            <a:pPr algn="ctr">
              <a:buFontTx/>
              <a:buNone/>
            </a:pPr>
            <a:r>
              <a:rPr lang="en-US" altLang="en-US" sz="2800"/>
              <a:t>the Philosophical </a:t>
            </a:r>
          </a:p>
          <a:p>
            <a:pPr algn="ctr">
              <a:buFontTx/>
              <a:buNone/>
            </a:pPr>
            <a:r>
              <a:rPr lang="en-US" altLang="en-US" sz="2800"/>
              <a:t>Society of Washington, (1888).</a:t>
            </a:r>
          </a:p>
        </p:txBody>
      </p:sp>
      <p:graphicFrame>
        <p:nvGraphicFramePr>
          <p:cNvPr id="345092" name="Group 4"/>
          <p:cNvGraphicFramePr>
            <a:graphicFrameLocks noGrp="1"/>
          </p:cNvGraphicFramePr>
          <p:nvPr>
            <p:ph sz="half" idx="2"/>
          </p:nvPr>
        </p:nvGraphicFramePr>
        <p:xfrm>
          <a:off x="6172200" y="1600201"/>
          <a:ext cx="4038600" cy="4525963"/>
        </p:xfrm>
        <a:graphic>
          <a:graphicData uri="http://schemas.openxmlformats.org/drawingml/2006/table">
            <a:tbl>
              <a:tblPr/>
              <a:tblGrid>
                <a:gridCol w="1346200"/>
                <a:gridCol w="1346200"/>
                <a:gridCol w="1346200"/>
              </a:tblGrid>
              <a:tr h="15081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Thus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Not Thus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0971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So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081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Not So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7426602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5458" name="Picture 4" descr="victoria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1" y="991682"/>
            <a:ext cx="2322513" cy="29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5459" name="Picture 5" descr="london0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5258" y="1029782"/>
            <a:ext cx="3708400"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5460" name="Text Box 6"/>
          <p:cNvSpPr txBox="1">
            <a:spLocks noChangeArrowheads="1"/>
          </p:cNvSpPr>
          <p:nvPr/>
        </p:nvSpPr>
        <p:spPr bwMode="auto">
          <a:xfrm>
            <a:off x="1589315" y="3899982"/>
            <a:ext cx="10245634"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en-US" altLang="en-US" sz="2800" b="1" dirty="0" smtClean="0">
                <a:solidFill>
                  <a:srgbClr val="000000"/>
                </a:solidFill>
              </a:rPr>
              <a:t>He said, “If </a:t>
            </a:r>
            <a:r>
              <a:rPr lang="en-US" altLang="en-US" sz="2800" b="1" dirty="0">
                <a:solidFill>
                  <a:srgbClr val="000000"/>
                </a:solidFill>
              </a:rPr>
              <a:t>Experimentation is the Queen of the Sciences,</a:t>
            </a:r>
          </a:p>
          <a:p>
            <a:pPr algn="ctr" fontAlgn="base">
              <a:spcBef>
                <a:spcPct val="0"/>
              </a:spcBef>
              <a:spcAft>
                <a:spcPct val="0"/>
              </a:spcAft>
              <a:buFontTx/>
              <a:buNone/>
            </a:pPr>
            <a:r>
              <a:rPr lang="en-US" altLang="en-US" sz="2800" b="1" dirty="0">
                <a:solidFill>
                  <a:srgbClr val="000000"/>
                </a:solidFill>
              </a:rPr>
              <a:t>surely Statistical Methods must be regarded as</a:t>
            </a:r>
          </a:p>
          <a:p>
            <a:pPr algn="ctr" fontAlgn="base">
              <a:spcBef>
                <a:spcPct val="0"/>
              </a:spcBef>
              <a:spcAft>
                <a:spcPct val="0"/>
              </a:spcAft>
              <a:buFontTx/>
              <a:buNone/>
            </a:pPr>
            <a:r>
              <a:rPr lang="en-US" altLang="en-US" sz="2800" b="1" dirty="0">
                <a:solidFill>
                  <a:srgbClr val="000000"/>
                </a:solidFill>
              </a:rPr>
              <a:t>the Guardian of the Royal Virtue. </a:t>
            </a:r>
          </a:p>
          <a:p>
            <a:pPr algn="ctr" fontAlgn="base">
              <a:spcBef>
                <a:spcPct val="0"/>
              </a:spcBef>
              <a:spcAft>
                <a:spcPct val="0"/>
              </a:spcAft>
              <a:buFontTx/>
              <a:buNone/>
            </a:pPr>
            <a:endParaRPr lang="en-US" altLang="en-US" sz="2800" b="1" dirty="0">
              <a:solidFill>
                <a:srgbClr val="000000"/>
              </a:solidFill>
            </a:endParaRPr>
          </a:p>
          <a:p>
            <a:pPr algn="ctr" fontAlgn="base">
              <a:spcBef>
                <a:spcPct val="0"/>
              </a:spcBef>
              <a:spcAft>
                <a:spcPct val="0"/>
              </a:spcAft>
              <a:buFontTx/>
              <a:buNone/>
            </a:pPr>
            <a:r>
              <a:rPr lang="en-US" altLang="en-US" sz="2800" b="1" dirty="0" smtClean="0">
                <a:solidFill>
                  <a:srgbClr val="000000"/>
                </a:solidFill>
              </a:rPr>
              <a:t>Who is </a:t>
            </a:r>
            <a:r>
              <a:rPr lang="en-US" altLang="en-US" sz="2800" b="1" dirty="0">
                <a:solidFill>
                  <a:srgbClr val="000000"/>
                </a:solidFill>
              </a:rPr>
              <a:t>Myron </a:t>
            </a:r>
            <a:r>
              <a:rPr lang="en-US" altLang="en-US" sz="2800" b="1" dirty="0" err="1" smtClean="0">
                <a:solidFill>
                  <a:srgbClr val="000000"/>
                </a:solidFill>
              </a:rPr>
              <a:t>Tribus</a:t>
            </a:r>
            <a:r>
              <a:rPr lang="en-US" altLang="en-US" sz="2800" b="1" dirty="0">
                <a:solidFill>
                  <a:srgbClr val="000000"/>
                </a:solidFill>
              </a:rPr>
              <a:t>?</a:t>
            </a:r>
          </a:p>
          <a:p>
            <a:pPr algn="ctr" fontAlgn="base">
              <a:spcBef>
                <a:spcPct val="0"/>
              </a:spcBef>
              <a:spcAft>
                <a:spcPct val="0"/>
              </a:spcAft>
              <a:buFontTx/>
              <a:buNone/>
            </a:pPr>
            <a:r>
              <a:rPr lang="en-US" altLang="en-US" sz="1800" b="1" dirty="0">
                <a:solidFill>
                  <a:srgbClr val="000000"/>
                </a:solidFill>
              </a:rPr>
              <a:t>Director of Advanced Engineering Study at </a:t>
            </a:r>
            <a:r>
              <a:rPr lang="en-US" altLang="en-US" sz="1800" b="1" dirty="0" smtClean="0">
                <a:solidFill>
                  <a:srgbClr val="000000"/>
                </a:solidFill>
              </a:rPr>
              <a:t>MIT </a:t>
            </a:r>
            <a:r>
              <a:rPr lang="en-US" altLang="en-US" sz="1800" b="1" dirty="0" smtClean="0">
                <a:solidFill>
                  <a:srgbClr val="000000"/>
                </a:solidFill>
                <a:latin typeface="Arial"/>
              </a:rPr>
              <a:t>(from </a:t>
            </a:r>
            <a:r>
              <a:rPr lang="en-US" altLang="en-US" sz="1800" b="1" dirty="0">
                <a:solidFill>
                  <a:srgbClr val="000000"/>
                </a:solidFill>
                <a:latin typeface="Arial"/>
              </a:rPr>
              <a:t>a letter to </a:t>
            </a:r>
            <a:r>
              <a:rPr lang="en-US" altLang="en-US" sz="1800" b="1" i="1" dirty="0">
                <a:solidFill>
                  <a:srgbClr val="000000"/>
                </a:solidFill>
                <a:latin typeface="Arial"/>
              </a:rPr>
              <a:t>Science)</a:t>
            </a:r>
            <a:r>
              <a:rPr lang="en-US" altLang="en-US" sz="1800" b="1" dirty="0">
                <a:solidFill>
                  <a:srgbClr val="000000"/>
                </a:solidFill>
                <a:latin typeface="Arial"/>
              </a:rPr>
              <a:t> </a:t>
            </a:r>
            <a:endParaRPr lang="en-US" altLang="en-US" sz="1800" b="1" dirty="0">
              <a:solidFill>
                <a:srgbClr val="000000"/>
              </a:solidFill>
            </a:endParaRPr>
          </a:p>
        </p:txBody>
      </p:sp>
      <p:sp>
        <p:nvSpPr>
          <p:cNvPr id="2" name="TextBox 1"/>
          <p:cNvSpPr txBox="1"/>
          <p:nvPr/>
        </p:nvSpPr>
        <p:spPr>
          <a:xfrm>
            <a:off x="3401451" y="-662057"/>
            <a:ext cx="5089406" cy="584775"/>
          </a:xfrm>
          <a:prstGeom prst="rect">
            <a:avLst/>
          </a:prstGeom>
          <a:noFill/>
        </p:spPr>
        <p:txBody>
          <a:bodyPr wrap="square" rtlCol="0">
            <a:spAutoFit/>
          </a:bodyPr>
          <a:lstStyle/>
          <a:p>
            <a:r>
              <a:rPr lang="en-US" sz="3200" b="1" dirty="0" smtClean="0"/>
              <a:t>Jeopardy for</a:t>
            </a:r>
            <a:endParaRPr lang="en-US" sz="3200" b="1" dirty="0"/>
          </a:p>
        </p:txBody>
      </p:sp>
      <p:sp>
        <p:nvSpPr>
          <p:cNvPr id="4" name="TextBox 3"/>
          <p:cNvSpPr txBox="1"/>
          <p:nvPr/>
        </p:nvSpPr>
        <p:spPr>
          <a:xfrm>
            <a:off x="3401451" y="145763"/>
            <a:ext cx="5437926" cy="584775"/>
          </a:xfrm>
          <a:prstGeom prst="rect">
            <a:avLst/>
          </a:prstGeom>
          <a:noFill/>
        </p:spPr>
        <p:txBody>
          <a:bodyPr wrap="square" rtlCol="0">
            <a:spAutoFit/>
          </a:bodyPr>
          <a:lstStyle/>
          <a:p>
            <a:r>
              <a:rPr lang="en-US" sz="3200" b="1" dirty="0" smtClean="0"/>
              <a:t>Jeopardy for 1500</a:t>
            </a:r>
            <a:endParaRPr lang="en-US" sz="3200" b="1" dirty="0"/>
          </a:p>
        </p:txBody>
      </p:sp>
    </p:spTree>
    <p:extLst>
      <p:ext uri="{BB962C8B-B14F-4D97-AF65-F5344CB8AC3E}">
        <p14:creationId xmlns:p14="http://schemas.microsoft.com/office/powerpoint/2010/main" val="419437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5460">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546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5"/>
          <p:cNvSpPr>
            <a:spLocks noGrp="1" noChangeArrowheads="1"/>
          </p:cNvSpPr>
          <p:nvPr>
            <p:ph type="title" idx="4294967295"/>
          </p:nvPr>
        </p:nvSpPr>
        <p:spPr>
          <a:xfrm>
            <a:off x="816429" y="489858"/>
            <a:ext cx="10750731" cy="1706563"/>
          </a:xfrm>
        </p:spPr>
        <p:txBody>
          <a:bodyPr/>
          <a:lstStyle/>
          <a:p>
            <a:pPr eaLnBrk="1" hangingPunct="1"/>
            <a:r>
              <a:rPr lang="en-US" altLang="en-US" sz="2000" b="1" dirty="0" smtClean="0"/>
              <a:t/>
            </a:r>
            <a:br>
              <a:rPr lang="en-US" altLang="en-US" sz="2000" b="1" dirty="0" smtClean="0"/>
            </a:br>
            <a:r>
              <a:rPr lang="en-US" altLang="en-US" sz="3600" b="1" dirty="0" smtClean="0"/>
              <a:t>Jeopardy for 1600</a:t>
            </a:r>
            <a:br>
              <a:rPr lang="en-US" altLang="en-US" sz="3600" b="1" dirty="0" smtClean="0"/>
            </a:br>
            <a:r>
              <a:rPr lang="en-US" altLang="en-US" sz="3600" b="1" dirty="0" smtClean="0"/>
              <a:t/>
            </a:r>
            <a:br>
              <a:rPr lang="en-US" altLang="en-US" sz="3600" b="1" dirty="0" smtClean="0"/>
            </a:br>
            <a:r>
              <a:rPr lang="en-US" altLang="en-US" sz="2800" b="1" dirty="0" smtClean="0"/>
              <a:t>Aaron </a:t>
            </a:r>
            <a:r>
              <a:rPr lang="en-US" altLang="en-US" sz="2800" b="1" dirty="0" err="1" smtClean="0"/>
              <a:t>Levenstein</a:t>
            </a:r>
            <a:r>
              <a:rPr lang="en-US" altLang="en-US" sz="2800" b="1" dirty="0" smtClean="0"/>
              <a:t> compared statistics to this type of women’s apparel.</a:t>
            </a:r>
            <a:br>
              <a:rPr lang="en-US" altLang="en-US" sz="2800" b="1" dirty="0" smtClean="0"/>
            </a:br>
            <a:endParaRPr lang="en-US" altLang="en-US" sz="2800" b="1" dirty="0"/>
          </a:p>
        </p:txBody>
      </p:sp>
      <p:pic>
        <p:nvPicPr>
          <p:cNvPr id="268291" name="Picture 5" descr="itsy2"/>
          <p:cNvPicPr>
            <a:picLocks noChangeAspect="1" noChangeArrowheads="1"/>
          </p:cNvPicPr>
          <p:nvPr/>
        </p:nvPicPr>
        <p:blipFill>
          <a:blip r:embed="rId2">
            <a:extLst>
              <a:ext uri="{28A0092B-C50C-407E-A947-70E740481C1C}">
                <a14:useLocalDpi xmlns:a14="http://schemas.microsoft.com/office/drawing/2010/main" val="0"/>
              </a:ext>
            </a:extLst>
          </a:blip>
          <a:srcRect t="18427" r="1038"/>
          <a:stretch>
            <a:fillRect/>
          </a:stretch>
        </p:blipFill>
        <p:spPr bwMode="auto">
          <a:xfrm>
            <a:off x="418012" y="3409413"/>
            <a:ext cx="3291840" cy="2059326"/>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310743" y="3315691"/>
            <a:ext cx="5521063" cy="2308324"/>
          </a:xfrm>
          <a:prstGeom prst="rect">
            <a:avLst/>
          </a:prstGeom>
          <a:noFill/>
        </p:spPr>
        <p:txBody>
          <a:bodyPr wrap="none" rtlCol="0">
            <a:spAutoFit/>
          </a:bodyPr>
          <a:lstStyle/>
          <a:p>
            <a:r>
              <a:rPr lang="en-US" altLang="en-US" sz="3200" b="1" kern="0" dirty="0" smtClean="0">
                <a:solidFill>
                  <a:srgbClr val="000000"/>
                </a:solidFill>
                <a:ea typeface="+mj-ea"/>
                <a:cs typeface="+mj-cs"/>
              </a:rPr>
              <a:t>What is a bikini? </a:t>
            </a:r>
          </a:p>
          <a:p>
            <a:r>
              <a:rPr lang="en-US" altLang="en-US" sz="2800" b="1" kern="0" dirty="0" smtClean="0">
                <a:solidFill>
                  <a:srgbClr val="000000"/>
                </a:solidFill>
                <a:ea typeface="+mj-ea"/>
                <a:cs typeface="+mj-cs"/>
              </a:rPr>
              <a:t> </a:t>
            </a:r>
          </a:p>
          <a:p>
            <a:r>
              <a:rPr lang="en-US" altLang="en-US" sz="2800" b="1" kern="0" dirty="0" smtClean="0">
                <a:solidFill>
                  <a:srgbClr val="000000"/>
                </a:solidFill>
                <a:ea typeface="+mj-ea"/>
                <a:cs typeface="+mj-cs"/>
              </a:rPr>
              <a:t>“</a:t>
            </a:r>
            <a:r>
              <a:rPr lang="en-US" altLang="en-US" sz="2800" b="1" kern="0" dirty="0">
                <a:solidFill>
                  <a:srgbClr val="000000"/>
                </a:solidFill>
                <a:ea typeface="+mj-ea"/>
                <a:cs typeface="+mj-cs"/>
              </a:rPr>
              <a:t>Statistics are like a bikini.</a:t>
            </a:r>
            <a:br>
              <a:rPr lang="en-US" altLang="en-US" sz="2800" b="1" kern="0" dirty="0">
                <a:solidFill>
                  <a:srgbClr val="000000"/>
                </a:solidFill>
                <a:ea typeface="+mj-ea"/>
                <a:cs typeface="+mj-cs"/>
              </a:rPr>
            </a:br>
            <a:r>
              <a:rPr lang="en-US" altLang="en-US" sz="2800" b="1" kern="0" dirty="0">
                <a:solidFill>
                  <a:srgbClr val="000000"/>
                </a:solidFill>
                <a:ea typeface="+mj-ea"/>
                <a:cs typeface="+mj-cs"/>
              </a:rPr>
              <a:t>What they reveal is suggestive,</a:t>
            </a:r>
            <a:br>
              <a:rPr lang="en-US" altLang="en-US" sz="2800" b="1" kern="0" dirty="0">
                <a:solidFill>
                  <a:srgbClr val="000000"/>
                </a:solidFill>
                <a:ea typeface="+mj-ea"/>
                <a:cs typeface="+mj-cs"/>
              </a:rPr>
            </a:br>
            <a:r>
              <a:rPr lang="en-US" altLang="en-US" sz="2800" b="1" kern="0" dirty="0">
                <a:solidFill>
                  <a:srgbClr val="000000"/>
                </a:solidFill>
                <a:ea typeface="+mj-ea"/>
                <a:cs typeface="+mj-cs"/>
              </a:rPr>
              <a:t>But what they conceal is vital.”</a:t>
            </a:r>
            <a:endParaRPr lang="en-US" sz="2800" dirty="0"/>
          </a:p>
        </p:txBody>
      </p:sp>
    </p:spTree>
    <p:extLst>
      <p:ext uri="{BB962C8B-B14F-4D97-AF65-F5344CB8AC3E}">
        <p14:creationId xmlns:p14="http://schemas.microsoft.com/office/powerpoint/2010/main" val="1463738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8291"/>
                                        </p:tgtEl>
                                        <p:attrNameLst>
                                          <p:attrName>style.visibility</p:attrName>
                                        </p:attrNameLst>
                                      </p:cBhvr>
                                      <p:to>
                                        <p:strVal val="visible"/>
                                      </p:to>
                                    </p:set>
                                    <p:anim calcmode="lin" valueType="num">
                                      <p:cBhvr additive="base">
                                        <p:cTn id="7" dur="500" fill="hold"/>
                                        <p:tgtEl>
                                          <p:spTgt spid="268291"/>
                                        </p:tgtEl>
                                        <p:attrNameLst>
                                          <p:attrName>ppt_x</p:attrName>
                                        </p:attrNameLst>
                                      </p:cBhvr>
                                      <p:tavLst>
                                        <p:tav tm="0">
                                          <p:val>
                                            <p:strVal val="#ppt_x"/>
                                          </p:val>
                                        </p:tav>
                                        <p:tav tm="100000">
                                          <p:val>
                                            <p:strVal val="#ppt_x"/>
                                          </p:val>
                                        </p:tav>
                                      </p:tavLst>
                                    </p:anim>
                                    <p:anim calcmode="lin" valueType="num">
                                      <p:cBhvr additive="base">
                                        <p:cTn id="8" dur="500" fill="hold"/>
                                        <p:tgtEl>
                                          <p:spTgt spid="26829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additive="base">
                                        <p:cTn id="2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TextBox 5"/>
          <p:cNvSpPr txBox="1">
            <a:spLocks noChangeArrowheads="1"/>
          </p:cNvSpPr>
          <p:nvPr/>
        </p:nvSpPr>
        <p:spPr bwMode="auto">
          <a:xfrm>
            <a:off x="1828800" y="4495801"/>
            <a:ext cx="3505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1800" b="1">
                <a:solidFill>
                  <a:srgbClr val="000000"/>
                </a:solidFill>
                <a:latin typeface="Times New Roman" panose="02020603050405020304" pitchFamily="18" charset="0"/>
              </a:rPr>
              <a:t>    </a:t>
            </a:r>
          </a:p>
        </p:txBody>
      </p:sp>
      <p:sp>
        <p:nvSpPr>
          <p:cNvPr id="281603" name="TextBox 6"/>
          <p:cNvSpPr txBox="1">
            <a:spLocks noChangeArrowheads="1"/>
          </p:cNvSpPr>
          <p:nvPr/>
        </p:nvSpPr>
        <p:spPr bwMode="auto">
          <a:xfrm>
            <a:off x="6045019" y="1469162"/>
            <a:ext cx="4800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n-US" altLang="en-US" sz="1800" i="1" dirty="0">
              <a:solidFill>
                <a:srgbClr val="000000"/>
              </a:solidFill>
              <a:latin typeface="Times New Roman" panose="02020603050405020304" pitchFamily="18" charset="0"/>
            </a:endParaRPr>
          </a:p>
          <a:p>
            <a:pPr fontAlgn="base">
              <a:spcBef>
                <a:spcPct val="0"/>
              </a:spcBef>
              <a:spcAft>
                <a:spcPct val="0"/>
              </a:spcAft>
              <a:buFontTx/>
              <a:buNone/>
            </a:pPr>
            <a:endParaRPr lang="en-US" altLang="en-US" sz="1800" i="1" dirty="0">
              <a:solidFill>
                <a:srgbClr val="000000"/>
              </a:solidFill>
              <a:latin typeface="Times New Roman" panose="02020603050405020304" pitchFamily="18" charset="0"/>
            </a:endParaRPr>
          </a:p>
        </p:txBody>
      </p:sp>
      <p:pic>
        <p:nvPicPr>
          <p:cNvPr id="281604" name="Picture 4" descr="Hilaire_Bello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962" y="708910"/>
            <a:ext cx="1316038"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1605" name="Text Box 5"/>
          <p:cNvSpPr txBox="1">
            <a:spLocks noChangeArrowheads="1"/>
          </p:cNvSpPr>
          <p:nvPr/>
        </p:nvSpPr>
        <p:spPr bwMode="auto">
          <a:xfrm>
            <a:off x="1828800" y="1375247"/>
            <a:ext cx="89154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en-US" altLang="en-US" sz="1800" b="1" dirty="0">
                <a:solidFill>
                  <a:srgbClr val="000000"/>
                </a:solidFill>
              </a:rPr>
              <a:t>Statistics are the triumph of the quantitative method, and the quantitative method is the victory of sterility and death.</a:t>
            </a:r>
          </a:p>
          <a:p>
            <a:pPr fontAlgn="base">
              <a:spcBef>
                <a:spcPct val="0"/>
              </a:spcBef>
              <a:spcAft>
                <a:spcPct val="0"/>
              </a:spcAft>
              <a:buFontTx/>
              <a:buNone/>
            </a:pPr>
            <a:endParaRPr lang="en-US" altLang="en-US" sz="1800" b="1" dirty="0">
              <a:solidFill>
                <a:srgbClr val="000000"/>
              </a:solidFill>
            </a:endParaRPr>
          </a:p>
          <a:p>
            <a:pPr algn="ctr" fontAlgn="base">
              <a:spcBef>
                <a:spcPct val="0"/>
              </a:spcBef>
              <a:spcAft>
                <a:spcPct val="0"/>
              </a:spcAft>
              <a:buFontTx/>
              <a:buNone/>
            </a:pPr>
            <a:r>
              <a:rPr lang="en-US" altLang="en-US" sz="1800" b="1" dirty="0">
                <a:solidFill>
                  <a:srgbClr val="000000"/>
                </a:solidFill>
              </a:rPr>
              <a:t>Before the curse of statistics fell upon mankind we lived a happy, innocent life, </a:t>
            </a:r>
          </a:p>
          <a:p>
            <a:pPr algn="ctr" fontAlgn="base">
              <a:spcBef>
                <a:spcPct val="0"/>
              </a:spcBef>
              <a:spcAft>
                <a:spcPct val="0"/>
              </a:spcAft>
              <a:buFontTx/>
              <a:buNone/>
            </a:pPr>
            <a:r>
              <a:rPr lang="en-US" altLang="en-US" sz="1800" b="1" dirty="0">
                <a:solidFill>
                  <a:srgbClr val="000000"/>
                </a:solidFill>
              </a:rPr>
              <a:t>full of merriment and go and informed by fairly good judgment.</a:t>
            </a:r>
          </a:p>
          <a:p>
            <a:pPr fontAlgn="base">
              <a:spcBef>
                <a:spcPct val="0"/>
              </a:spcBef>
              <a:spcAft>
                <a:spcPct val="0"/>
              </a:spcAft>
              <a:buFontTx/>
              <a:buNone/>
            </a:pPr>
            <a:endParaRPr lang="en-US" altLang="en-US" sz="1800" b="1" dirty="0">
              <a:solidFill>
                <a:srgbClr val="000000"/>
              </a:solidFill>
            </a:endParaRPr>
          </a:p>
        </p:txBody>
      </p:sp>
      <p:pic>
        <p:nvPicPr>
          <p:cNvPr id="281606" name="Picture 6" descr="merri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1827" y="3186113"/>
            <a:ext cx="2312988" cy="130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1607" name="Picture 7" descr="deat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8921" y="2875111"/>
            <a:ext cx="1279525" cy="176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1608" name="Text Box 8"/>
          <p:cNvSpPr txBox="1">
            <a:spLocks noChangeArrowheads="1"/>
          </p:cNvSpPr>
          <p:nvPr/>
        </p:nvSpPr>
        <p:spPr bwMode="auto">
          <a:xfrm>
            <a:off x="2963863" y="4709790"/>
            <a:ext cx="5251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1800" b="1" dirty="0">
                <a:solidFill>
                  <a:srgbClr val="000000"/>
                </a:solidFill>
              </a:rPr>
              <a:t>Before Statistics                          After Statistics</a:t>
            </a:r>
          </a:p>
        </p:txBody>
      </p:sp>
      <p:sp>
        <p:nvSpPr>
          <p:cNvPr id="2" name="TextBox 1"/>
          <p:cNvSpPr txBox="1"/>
          <p:nvPr/>
        </p:nvSpPr>
        <p:spPr>
          <a:xfrm>
            <a:off x="3787653" y="-67355"/>
            <a:ext cx="4575291" cy="1569660"/>
          </a:xfrm>
          <a:prstGeom prst="rect">
            <a:avLst/>
          </a:prstGeom>
          <a:noFill/>
        </p:spPr>
        <p:txBody>
          <a:bodyPr wrap="none" rtlCol="0">
            <a:spAutoFit/>
          </a:bodyPr>
          <a:lstStyle/>
          <a:p>
            <a:pPr algn="ctr"/>
            <a:r>
              <a:rPr lang="en-US" sz="4000" b="1" dirty="0">
                <a:solidFill>
                  <a:srgbClr val="000000"/>
                </a:solidFill>
              </a:rPr>
              <a:t>Jeopardy for </a:t>
            </a:r>
            <a:r>
              <a:rPr lang="en-US" sz="4000" b="1" dirty="0" smtClean="0">
                <a:solidFill>
                  <a:srgbClr val="000000"/>
                </a:solidFill>
              </a:rPr>
              <a:t>1700</a:t>
            </a:r>
            <a:endParaRPr lang="en-US" sz="4000" b="1" dirty="0">
              <a:solidFill>
                <a:srgbClr val="000000"/>
              </a:solidFill>
            </a:endParaRPr>
          </a:p>
          <a:p>
            <a:pPr algn="ctr"/>
            <a:r>
              <a:rPr lang="en-US" sz="2800" b="1" dirty="0" smtClean="0">
                <a:solidFill>
                  <a:srgbClr val="000000"/>
                </a:solidFill>
              </a:rPr>
              <a:t> He said</a:t>
            </a:r>
            <a:r>
              <a:rPr lang="en-US" sz="2800" b="1" dirty="0">
                <a:solidFill>
                  <a:srgbClr val="000000"/>
                </a:solidFill>
              </a:rPr>
              <a:t>, </a:t>
            </a:r>
            <a:endParaRPr lang="en-US" sz="2800" b="1" dirty="0" smtClean="0">
              <a:solidFill>
                <a:srgbClr val="000000"/>
              </a:solidFill>
            </a:endParaRPr>
          </a:p>
          <a:p>
            <a:endParaRPr lang="en-US" sz="2800" b="1" dirty="0">
              <a:solidFill>
                <a:srgbClr val="000000"/>
              </a:solidFill>
            </a:endParaRPr>
          </a:p>
        </p:txBody>
      </p:sp>
      <p:sp>
        <p:nvSpPr>
          <p:cNvPr id="3" name="TextBox 2"/>
          <p:cNvSpPr txBox="1"/>
          <p:nvPr/>
        </p:nvSpPr>
        <p:spPr>
          <a:xfrm>
            <a:off x="1876376" y="5412171"/>
            <a:ext cx="7426424" cy="1661993"/>
          </a:xfrm>
          <a:prstGeom prst="rect">
            <a:avLst/>
          </a:prstGeom>
          <a:noFill/>
        </p:spPr>
        <p:txBody>
          <a:bodyPr wrap="square" rtlCol="0">
            <a:spAutoFit/>
          </a:bodyPr>
          <a:lstStyle/>
          <a:p>
            <a:pPr lvl="0" algn="ctr" fontAlgn="base">
              <a:spcBef>
                <a:spcPct val="0"/>
              </a:spcBef>
              <a:spcAft>
                <a:spcPct val="0"/>
              </a:spcAft>
            </a:pPr>
            <a:r>
              <a:rPr lang="en-US" altLang="en-US" sz="3600" b="1" dirty="0" smtClean="0">
                <a:solidFill>
                  <a:srgbClr val="000000"/>
                </a:solidFill>
                <a:latin typeface="Times New Roman" panose="02020603050405020304" pitchFamily="18" charset="0"/>
              </a:rPr>
              <a:t>Who is </a:t>
            </a:r>
            <a:r>
              <a:rPr lang="en-US" altLang="en-US" sz="3600" b="1" dirty="0" err="1" smtClean="0">
                <a:solidFill>
                  <a:srgbClr val="000000"/>
                </a:solidFill>
                <a:latin typeface="Times New Roman" panose="02020603050405020304" pitchFamily="18" charset="0"/>
              </a:rPr>
              <a:t>Hilaire</a:t>
            </a:r>
            <a:r>
              <a:rPr lang="en-US" altLang="en-US" sz="3600" b="1" dirty="0" smtClean="0">
                <a:solidFill>
                  <a:srgbClr val="000000"/>
                </a:solidFill>
                <a:latin typeface="Times New Roman" panose="02020603050405020304" pitchFamily="18" charset="0"/>
              </a:rPr>
              <a:t> Belloc?</a:t>
            </a:r>
            <a:endParaRPr lang="en-US" altLang="en-US" sz="3600" b="1" dirty="0">
              <a:solidFill>
                <a:srgbClr val="000000"/>
              </a:solidFill>
              <a:latin typeface="Times New Roman" panose="02020603050405020304" pitchFamily="18" charset="0"/>
            </a:endParaRPr>
          </a:p>
          <a:p>
            <a:pPr lvl="0" algn="ctr" fontAlgn="base">
              <a:spcBef>
                <a:spcPct val="0"/>
              </a:spcBef>
              <a:spcAft>
                <a:spcPct val="0"/>
              </a:spcAft>
            </a:pPr>
            <a:r>
              <a:rPr lang="en-US" altLang="en-US" sz="2400" b="1" dirty="0">
                <a:solidFill>
                  <a:srgbClr val="000000"/>
                </a:solidFill>
                <a:latin typeface="Times New Roman" panose="02020603050405020304" pitchFamily="18" charset="0"/>
              </a:rPr>
              <a:t>British Writer &amp; Poet</a:t>
            </a:r>
          </a:p>
          <a:p>
            <a:pPr lvl="0" algn="ctr" fontAlgn="base">
              <a:spcBef>
                <a:spcPct val="0"/>
              </a:spcBef>
              <a:spcAft>
                <a:spcPct val="0"/>
              </a:spcAft>
            </a:pPr>
            <a:r>
              <a:rPr lang="en-US" altLang="en-US" sz="2400" b="1" dirty="0">
                <a:solidFill>
                  <a:srgbClr val="000000"/>
                </a:solidFill>
                <a:latin typeface="Times New Roman" panose="02020603050405020304" pitchFamily="18" charset="0"/>
              </a:rPr>
              <a:t>(1870 – 1953)</a:t>
            </a:r>
          </a:p>
          <a:p>
            <a:endParaRPr lang="en-US" dirty="0"/>
          </a:p>
        </p:txBody>
      </p:sp>
    </p:spTree>
    <p:extLst>
      <p:ext uri="{BB962C8B-B14F-4D97-AF65-F5344CB8AC3E}">
        <p14:creationId xmlns:p14="http://schemas.microsoft.com/office/powerpoint/2010/main" val="3213920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2"/>
            </a:gs>
            <a:gs pos="50000">
              <a:schemeClr val="accent1"/>
            </a:gs>
            <a:gs pos="100000">
              <a:schemeClr val="accent2"/>
            </a:gs>
          </a:gsLst>
          <a:lin ang="5400000" scaled="1"/>
        </a:gradFill>
        <a:effectLst/>
      </p:bgPr>
    </p:bg>
    <p:spTree>
      <p:nvGrpSpPr>
        <p:cNvPr id="1" name=""/>
        <p:cNvGrpSpPr/>
        <p:nvPr/>
      </p:nvGrpSpPr>
      <p:grpSpPr>
        <a:xfrm>
          <a:off x="0" y="0"/>
          <a:ext cx="0" cy="0"/>
          <a:chOff x="0" y="0"/>
          <a:chExt cx="0" cy="0"/>
        </a:xfrm>
      </p:grpSpPr>
      <p:sp>
        <p:nvSpPr>
          <p:cNvPr id="276482" name="Rectangle 3"/>
          <p:cNvSpPr>
            <a:spLocks noGrp="1" noChangeArrowheads="1"/>
          </p:cNvSpPr>
          <p:nvPr>
            <p:ph type="body" idx="1"/>
          </p:nvPr>
        </p:nvSpPr>
        <p:spPr>
          <a:xfrm>
            <a:off x="1981200" y="418012"/>
            <a:ext cx="8229600" cy="5109438"/>
          </a:xfrm>
        </p:spPr>
        <p:txBody>
          <a:bodyPr/>
          <a:lstStyle/>
          <a:p>
            <a:pPr algn="ctr" eaLnBrk="1" hangingPunct="1">
              <a:buFontTx/>
              <a:buNone/>
            </a:pPr>
            <a:r>
              <a:rPr lang="en-US" altLang="en-US" sz="4000" dirty="0" smtClean="0">
                <a:latin typeface="Comic Sans MS" panose="030F0702030302020204" pitchFamily="66" charset="0"/>
              </a:rPr>
              <a:t>Jeopardy for 1800 </a:t>
            </a:r>
          </a:p>
          <a:p>
            <a:pPr algn="ctr" eaLnBrk="1" hangingPunct="1">
              <a:buFontTx/>
              <a:buNone/>
            </a:pPr>
            <a:r>
              <a:rPr lang="en-US" altLang="en-US" dirty="0" smtClean="0">
                <a:latin typeface="Comic Sans MS" panose="030F0702030302020204" pitchFamily="66" charset="0"/>
              </a:rPr>
              <a:t>“Daniel’s a statistician.  He sees numbers—fractions, equations, totals –and they spell out the odds for him.  God knows he brilliant at it; he’s saved the lives of hundreds with those statistics.” from the Parsifal Mosaic</a:t>
            </a:r>
          </a:p>
          <a:p>
            <a:pPr algn="ctr" eaLnBrk="1" hangingPunct="1">
              <a:buFontTx/>
              <a:buNone/>
            </a:pPr>
            <a:r>
              <a:rPr lang="en-US" altLang="en-US" dirty="0" smtClean="0">
                <a:latin typeface="Comic Sans MS" panose="030F0702030302020204" pitchFamily="66" charset="0"/>
              </a:rPr>
              <a:t>He is the author.</a:t>
            </a:r>
          </a:p>
          <a:p>
            <a:pPr algn="ctr" eaLnBrk="1" hangingPunct="1">
              <a:buFontTx/>
              <a:buNone/>
            </a:pPr>
            <a:endParaRPr lang="en-US" altLang="en-US" dirty="0" smtClean="0">
              <a:latin typeface="Comic Sans MS" panose="030F0702030302020204" pitchFamily="66" charset="0"/>
            </a:endParaRPr>
          </a:p>
          <a:p>
            <a:pPr algn="ctr" eaLnBrk="1" hangingPunct="1">
              <a:buFontTx/>
              <a:buNone/>
            </a:pPr>
            <a:r>
              <a:rPr lang="en-US" altLang="en-US" dirty="0" smtClean="0">
                <a:latin typeface="Comic Sans MS" panose="030F0702030302020204" pitchFamily="66" charset="0"/>
              </a:rPr>
              <a:t> Who is Robert Ludlum?</a:t>
            </a:r>
          </a:p>
          <a:p>
            <a:pPr algn="ctr" eaLnBrk="1" hangingPunct="1">
              <a:buFontTx/>
              <a:buNone/>
            </a:pPr>
            <a:r>
              <a:rPr lang="en-US" altLang="en-US" sz="1600" b="1" dirty="0" smtClean="0">
                <a:latin typeface="Comic Sans MS" panose="030F0702030302020204" pitchFamily="66" charset="0"/>
              </a:rPr>
              <a:t>(He also wrote The Bourne Identity)</a:t>
            </a:r>
          </a:p>
        </p:txBody>
      </p:sp>
    </p:spTree>
    <p:extLst>
      <p:ext uri="{BB962C8B-B14F-4D97-AF65-F5344CB8AC3E}">
        <p14:creationId xmlns:p14="http://schemas.microsoft.com/office/powerpoint/2010/main" val="87484291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6482">
                                            <p:txEl>
                                              <p:pRg st="4" end="4"/>
                                            </p:txEl>
                                          </p:spTgt>
                                        </p:tgtEl>
                                        <p:attrNameLst>
                                          <p:attrName>style.visibility</p:attrName>
                                        </p:attrNameLst>
                                      </p:cBhvr>
                                      <p:to>
                                        <p:strVal val="visible"/>
                                      </p:to>
                                    </p:set>
                                    <p:anim calcmode="lin" valueType="num">
                                      <p:cBhvr additive="base">
                                        <p:cTn id="7" dur="500" fill="hold"/>
                                        <p:tgtEl>
                                          <p:spTgt spid="276482">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482">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76482">
                                            <p:txEl>
                                              <p:pRg st="5" end="5"/>
                                            </p:txEl>
                                          </p:spTgt>
                                        </p:tgtEl>
                                        <p:attrNameLst>
                                          <p:attrName>style.visibility</p:attrName>
                                        </p:attrNameLst>
                                      </p:cBhvr>
                                      <p:to>
                                        <p:strVal val="visible"/>
                                      </p:to>
                                    </p:set>
                                    <p:anim calcmode="lin" valueType="num">
                                      <p:cBhvr additive="base">
                                        <p:cTn id="11" dur="500" fill="hold"/>
                                        <p:tgtEl>
                                          <p:spTgt spid="276482">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7648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TextBox 5"/>
          <p:cNvSpPr txBox="1">
            <a:spLocks noChangeArrowheads="1"/>
          </p:cNvSpPr>
          <p:nvPr/>
        </p:nvSpPr>
        <p:spPr bwMode="auto">
          <a:xfrm>
            <a:off x="4963885" y="4561116"/>
            <a:ext cx="5682344"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800" b="1" dirty="0" smtClean="0">
                <a:solidFill>
                  <a:srgbClr val="000000"/>
                </a:solidFill>
                <a:latin typeface="Times New Roman" panose="02020603050405020304" pitchFamily="18" charset="0"/>
              </a:rPr>
              <a:t>Who is  Sir </a:t>
            </a:r>
            <a:r>
              <a:rPr lang="en-US" altLang="en-US" sz="2800" b="1" dirty="0">
                <a:solidFill>
                  <a:srgbClr val="000000"/>
                </a:solidFill>
                <a:latin typeface="Times New Roman" panose="02020603050405020304" pitchFamily="18" charset="0"/>
              </a:rPr>
              <a:t>Ronald Aylmer </a:t>
            </a:r>
            <a:r>
              <a:rPr lang="en-US" altLang="en-US" sz="2800" b="1" dirty="0" smtClean="0">
                <a:solidFill>
                  <a:srgbClr val="000000"/>
                </a:solidFill>
                <a:latin typeface="Times New Roman" panose="02020603050405020304" pitchFamily="18" charset="0"/>
              </a:rPr>
              <a:t>Fisher?</a:t>
            </a:r>
            <a:endParaRPr lang="en-US" altLang="en-US" sz="2800" b="1" dirty="0">
              <a:solidFill>
                <a:srgbClr val="000000"/>
              </a:solidFill>
              <a:latin typeface="Times New Roman" panose="02020603050405020304" pitchFamily="18" charset="0"/>
            </a:endParaRPr>
          </a:p>
          <a:p>
            <a:pPr fontAlgn="base">
              <a:spcBef>
                <a:spcPct val="0"/>
              </a:spcBef>
              <a:spcAft>
                <a:spcPct val="0"/>
              </a:spcAft>
              <a:buFontTx/>
              <a:buNone/>
            </a:pPr>
            <a:r>
              <a:rPr lang="en-US" altLang="en-US" sz="2800" b="1" dirty="0">
                <a:solidFill>
                  <a:srgbClr val="000000"/>
                </a:solidFill>
                <a:latin typeface="Times New Roman" panose="02020603050405020304" pitchFamily="18" charset="0"/>
              </a:rPr>
              <a:t>            </a:t>
            </a:r>
            <a:r>
              <a:rPr lang="en-US" altLang="en-US" sz="2800" b="1" dirty="0" smtClean="0">
                <a:solidFill>
                  <a:srgbClr val="000000"/>
                </a:solidFill>
                <a:latin typeface="Times New Roman" panose="02020603050405020304" pitchFamily="18" charset="0"/>
              </a:rPr>
              <a:t>     </a:t>
            </a:r>
            <a:r>
              <a:rPr lang="en-US" altLang="en-US" sz="2800" b="1" dirty="0">
                <a:solidFill>
                  <a:srgbClr val="000000"/>
                </a:solidFill>
                <a:latin typeface="Times New Roman" panose="02020603050405020304" pitchFamily="18" charset="0"/>
              </a:rPr>
              <a:t>(1890-1962)</a:t>
            </a:r>
          </a:p>
          <a:p>
            <a:pPr fontAlgn="base">
              <a:spcBef>
                <a:spcPct val="0"/>
              </a:spcBef>
              <a:spcAft>
                <a:spcPct val="0"/>
              </a:spcAft>
              <a:buFontTx/>
              <a:buNone/>
            </a:pPr>
            <a:r>
              <a:rPr lang="en-US" altLang="en-US" sz="1800" b="1" dirty="0">
                <a:solidFill>
                  <a:srgbClr val="000000"/>
                </a:solidFill>
                <a:latin typeface="Times New Roman" panose="02020603050405020304" pitchFamily="18" charset="0"/>
              </a:rPr>
              <a:t>    </a:t>
            </a:r>
          </a:p>
        </p:txBody>
      </p:sp>
      <p:sp>
        <p:nvSpPr>
          <p:cNvPr id="274435" name="TextBox 6"/>
          <p:cNvSpPr txBox="1">
            <a:spLocks noChangeArrowheads="1"/>
          </p:cNvSpPr>
          <p:nvPr/>
        </p:nvSpPr>
        <p:spPr bwMode="auto">
          <a:xfrm>
            <a:off x="1972491" y="634276"/>
            <a:ext cx="8048897" cy="21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i="1" dirty="0">
              <a:solidFill>
                <a:srgbClr val="000000"/>
              </a:solidFill>
              <a:latin typeface="Times New Roman" panose="02020603050405020304" pitchFamily="18" charset="0"/>
            </a:endParaRPr>
          </a:p>
          <a:p>
            <a:pPr fontAlgn="base">
              <a:spcBef>
                <a:spcPct val="0"/>
              </a:spcBef>
              <a:spcAft>
                <a:spcPct val="0"/>
              </a:spcAft>
              <a:buFontTx/>
              <a:buNone/>
            </a:pPr>
            <a:endParaRPr lang="en-US" altLang="en-US" sz="1800" i="1" dirty="0">
              <a:solidFill>
                <a:srgbClr val="000000"/>
              </a:solidFill>
              <a:latin typeface="Times New Roman" panose="02020603050405020304" pitchFamily="18" charset="0"/>
            </a:endParaRPr>
          </a:p>
          <a:p>
            <a:pPr fontAlgn="base">
              <a:spcBef>
                <a:spcPct val="0"/>
              </a:spcBef>
              <a:spcAft>
                <a:spcPct val="0"/>
              </a:spcAft>
              <a:buFontTx/>
              <a:buNone/>
            </a:pPr>
            <a:r>
              <a:rPr lang="en-US" altLang="en-US" sz="2000" b="1" i="1" dirty="0" smtClean="0">
                <a:solidFill>
                  <a:srgbClr val="000000"/>
                </a:solidFill>
                <a:latin typeface="Times New Roman" panose="02020603050405020304" pitchFamily="18" charset="0"/>
              </a:rPr>
              <a:t>He said, “That’s </a:t>
            </a:r>
            <a:r>
              <a:rPr lang="en-US" altLang="en-US" sz="2000" b="1" i="1" dirty="0">
                <a:solidFill>
                  <a:srgbClr val="000000"/>
                </a:solidFill>
                <a:latin typeface="Times New Roman" panose="02020603050405020304" pitchFamily="18" charset="0"/>
              </a:rPr>
              <a:t>not an experiment you have there, that’s an experience </a:t>
            </a:r>
            <a:r>
              <a:rPr lang="en-US" altLang="en-US" sz="2000" b="1" i="1" dirty="0" smtClean="0">
                <a:solidFill>
                  <a:srgbClr val="000000"/>
                </a:solidFill>
                <a:latin typeface="Times New Roman" panose="02020603050405020304" pitchFamily="18" charset="0"/>
              </a:rPr>
              <a:t>.”</a:t>
            </a:r>
            <a:endParaRPr lang="en-US" altLang="en-US" sz="2000" b="1" i="1" dirty="0">
              <a:solidFill>
                <a:srgbClr val="000000"/>
              </a:solidFill>
              <a:latin typeface="Times New Roman" panose="02020603050405020304" pitchFamily="18" charset="0"/>
            </a:endParaRPr>
          </a:p>
          <a:p>
            <a:pPr algn="ctr" fontAlgn="base">
              <a:spcBef>
                <a:spcPct val="0"/>
              </a:spcBef>
              <a:spcAft>
                <a:spcPct val="0"/>
              </a:spcAft>
              <a:buFontTx/>
              <a:buNone/>
            </a:pPr>
            <a:r>
              <a:rPr lang="en-US" altLang="en-US" sz="2000" b="1" dirty="0" smtClean="0">
                <a:solidFill>
                  <a:srgbClr val="000000"/>
                </a:solidFill>
                <a:latin typeface="Times New Roman" panose="02020603050405020304" pitchFamily="18" charset="0"/>
              </a:rPr>
              <a:t>&amp;</a:t>
            </a:r>
            <a:endParaRPr lang="en-US" altLang="en-US" sz="2000" b="1" dirty="0">
              <a:solidFill>
                <a:srgbClr val="000000"/>
              </a:solidFill>
              <a:latin typeface="Times New Roman" panose="02020603050405020304" pitchFamily="18" charset="0"/>
            </a:endParaRPr>
          </a:p>
          <a:p>
            <a:pPr fontAlgn="base">
              <a:spcBef>
                <a:spcPct val="0"/>
              </a:spcBef>
              <a:spcAft>
                <a:spcPct val="0"/>
              </a:spcAft>
              <a:buFontTx/>
              <a:buNone/>
            </a:pPr>
            <a:r>
              <a:rPr lang="en-US" altLang="en-US" sz="2000" b="1" i="1" dirty="0" smtClean="0">
                <a:solidFill>
                  <a:srgbClr val="000000"/>
                </a:solidFill>
                <a:latin typeface="Times New Roman" panose="02020603050405020304" pitchFamily="18" charset="0"/>
              </a:rPr>
              <a:t>“To </a:t>
            </a:r>
            <a:r>
              <a:rPr lang="en-US" altLang="en-US" sz="2000" b="1" i="1" dirty="0">
                <a:solidFill>
                  <a:srgbClr val="000000"/>
                </a:solidFill>
                <a:latin typeface="Times New Roman" panose="02020603050405020304" pitchFamily="18" charset="0"/>
              </a:rPr>
              <a:t>call in the statistician after the experiment is done may be no more than asking him to perform a postmortem examination: he may be able to say what the experiment died of.</a:t>
            </a:r>
            <a:r>
              <a:rPr lang="en-US" altLang="en-US" sz="2000" b="1" i="1" dirty="0">
                <a:solidFill>
                  <a:srgbClr val="000000"/>
                </a:solidFill>
                <a:latin typeface="Arial Black" panose="020B0A04020102020204" pitchFamily="34" charset="0"/>
              </a:rPr>
              <a:t> </a:t>
            </a:r>
            <a:r>
              <a:rPr lang="en-US" altLang="en-US" sz="2000" dirty="0" smtClean="0">
                <a:solidFill>
                  <a:srgbClr val="000000"/>
                </a:solidFill>
                <a:latin typeface="Arial Black" panose="020B0A04020102020204" pitchFamily="34" charset="0"/>
              </a:rPr>
              <a:t> </a:t>
            </a:r>
            <a:r>
              <a:rPr lang="en-US" altLang="en-US" sz="1800" b="1" dirty="0" smtClean="0">
                <a:solidFill>
                  <a:srgbClr val="000000"/>
                </a:solidFill>
                <a:latin typeface="Times New Roman" panose="02020603050405020304" pitchFamily="18" charset="0"/>
              </a:rPr>
              <a:t>Indian </a:t>
            </a:r>
            <a:r>
              <a:rPr lang="en-US" altLang="en-US" sz="1800" b="1" dirty="0">
                <a:solidFill>
                  <a:srgbClr val="000000"/>
                </a:solidFill>
                <a:latin typeface="Times New Roman" panose="02020603050405020304" pitchFamily="18" charset="0"/>
              </a:rPr>
              <a:t>Statistical Congress (ca. 1938</a:t>
            </a:r>
            <a:r>
              <a:rPr lang="en-US" altLang="en-US" sz="1800" b="1" dirty="0" smtClean="0">
                <a:solidFill>
                  <a:srgbClr val="000000"/>
                </a:solidFill>
                <a:latin typeface="Times New Roman" panose="02020603050405020304" pitchFamily="18" charset="0"/>
              </a:rPr>
              <a:t>)”</a:t>
            </a:r>
            <a:endParaRPr lang="en-US" altLang="en-US" sz="1800" b="1" dirty="0">
              <a:solidFill>
                <a:srgbClr val="000000"/>
              </a:solidFill>
              <a:latin typeface="Times New Roman" panose="02020603050405020304" pitchFamily="18" charset="0"/>
            </a:endParaRPr>
          </a:p>
        </p:txBody>
      </p:sp>
      <p:pic>
        <p:nvPicPr>
          <p:cNvPr id="274436" name="Picture 4" descr="fis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1050" y="3483429"/>
            <a:ext cx="2276475"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735977" y="418011"/>
            <a:ext cx="3613682" cy="646331"/>
          </a:xfrm>
          <a:prstGeom prst="rect">
            <a:avLst/>
          </a:prstGeom>
          <a:noFill/>
        </p:spPr>
        <p:txBody>
          <a:bodyPr wrap="none" rtlCol="0">
            <a:spAutoFit/>
          </a:bodyPr>
          <a:lstStyle/>
          <a:p>
            <a:r>
              <a:rPr lang="en-US" sz="3600" b="1" dirty="0" smtClean="0"/>
              <a:t>Jeopardy for 1900</a:t>
            </a:r>
            <a:endParaRPr lang="en-US" sz="3600" b="1" dirty="0"/>
          </a:p>
        </p:txBody>
      </p:sp>
    </p:spTree>
    <p:extLst>
      <p:ext uri="{BB962C8B-B14F-4D97-AF65-F5344CB8AC3E}">
        <p14:creationId xmlns:p14="http://schemas.microsoft.com/office/powerpoint/2010/main" val="3570955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443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443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3394" y="1498979"/>
            <a:ext cx="3749040" cy="2133257"/>
          </a:xfrm>
          <a:prstGeom prst="rect">
            <a:avLst/>
          </a:prstGeom>
        </p:spPr>
      </p:pic>
      <p:sp>
        <p:nvSpPr>
          <p:cNvPr id="3" name="TextBox 2"/>
          <p:cNvSpPr txBox="1"/>
          <p:nvPr/>
        </p:nvSpPr>
        <p:spPr>
          <a:xfrm>
            <a:off x="548640" y="3862524"/>
            <a:ext cx="10933611" cy="523220"/>
          </a:xfrm>
          <a:prstGeom prst="rect">
            <a:avLst/>
          </a:prstGeom>
          <a:noFill/>
        </p:spPr>
        <p:txBody>
          <a:bodyPr wrap="square" rtlCol="0">
            <a:spAutoFit/>
          </a:bodyPr>
          <a:lstStyle/>
          <a:p>
            <a:r>
              <a:rPr lang="en-US" sz="2800" b="1" dirty="0" smtClean="0"/>
              <a:t>In 2009 he said, “The sexy job of the next 10 years will be statisticians.” </a:t>
            </a:r>
            <a:endParaRPr lang="en-US" sz="2800" b="1" dirty="0"/>
          </a:p>
        </p:txBody>
      </p:sp>
      <p:sp>
        <p:nvSpPr>
          <p:cNvPr id="7" name="TextBox 6"/>
          <p:cNvSpPr txBox="1"/>
          <p:nvPr/>
        </p:nvSpPr>
        <p:spPr>
          <a:xfrm>
            <a:off x="548640" y="4846320"/>
            <a:ext cx="7809437" cy="523220"/>
          </a:xfrm>
          <a:prstGeom prst="rect">
            <a:avLst/>
          </a:prstGeom>
          <a:noFill/>
        </p:spPr>
        <p:txBody>
          <a:bodyPr wrap="square" rtlCol="0">
            <a:spAutoFit/>
          </a:bodyPr>
          <a:lstStyle/>
          <a:p>
            <a:r>
              <a:rPr lang="en-US" sz="2800" b="1" dirty="0" smtClean="0"/>
              <a:t>Who is Hal Varian, the chief economist at Google?</a:t>
            </a:r>
            <a:endParaRPr lang="en-US" sz="2800" b="1" dirty="0"/>
          </a:p>
        </p:txBody>
      </p:sp>
      <p:sp>
        <p:nvSpPr>
          <p:cNvPr id="8" name="TextBox 7"/>
          <p:cNvSpPr txBox="1"/>
          <p:nvPr/>
        </p:nvSpPr>
        <p:spPr>
          <a:xfrm>
            <a:off x="3603171" y="966651"/>
            <a:ext cx="5519058" cy="707886"/>
          </a:xfrm>
          <a:prstGeom prst="rect">
            <a:avLst/>
          </a:prstGeom>
          <a:noFill/>
        </p:spPr>
        <p:txBody>
          <a:bodyPr wrap="square" rtlCol="0">
            <a:spAutoFit/>
          </a:bodyPr>
          <a:lstStyle/>
          <a:p>
            <a:r>
              <a:rPr lang="en-US" sz="4000" b="1" dirty="0" smtClean="0"/>
              <a:t>Jeopardy for 2000 </a:t>
            </a:r>
            <a:endParaRPr lang="en-US" sz="4000" b="1" dirty="0"/>
          </a:p>
        </p:txBody>
      </p:sp>
    </p:spTree>
    <p:extLst>
      <p:ext uri="{BB962C8B-B14F-4D97-AF65-F5344CB8AC3E}">
        <p14:creationId xmlns:p14="http://schemas.microsoft.com/office/powerpoint/2010/main" val="2365408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ctrTitle" idx="4294967295"/>
          </p:nvPr>
        </p:nvSpPr>
        <p:spPr>
          <a:xfrm>
            <a:off x="2209800" y="0"/>
            <a:ext cx="7772400" cy="1066800"/>
          </a:xfrm>
        </p:spPr>
        <p:txBody>
          <a:bodyPr/>
          <a:lstStyle/>
          <a:p>
            <a:pPr eaLnBrk="1" hangingPunct="1"/>
            <a:r>
              <a:rPr lang="en-US" altLang="en-US" smtClean="0"/>
              <a:t>Who is Florence Nightingale?</a:t>
            </a:r>
          </a:p>
        </p:txBody>
      </p:sp>
      <p:sp>
        <p:nvSpPr>
          <p:cNvPr id="232451" name="Rectangle 3"/>
          <p:cNvSpPr>
            <a:spLocks noGrp="1" noChangeArrowheads="1"/>
          </p:cNvSpPr>
          <p:nvPr>
            <p:ph type="subTitle" idx="4294967295"/>
          </p:nvPr>
        </p:nvSpPr>
        <p:spPr>
          <a:xfrm>
            <a:off x="2895600" y="1524000"/>
            <a:ext cx="6400800" cy="4114800"/>
          </a:xfrm>
        </p:spPr>
        <p:txBody>
          <a:bodyPr/>
          <a:lstStyle/>
          <a:p>
            <a:pPr marL="0" indent="0" algn="ctr" eaLnBrk="1" hangingPunct="1">
              <a:buNone/>
            </a:pPr>
            <a:r>
              <a:rPr lang="en-US" altLang="en-US" smtClean="0"/>
              <a:t>Lady with the Lamp</a:t>
            </a:r>
          </a:p>
        </p:txBody>
      </p:sp>
      <p:pic>
        <p:nvPicPr>
          <p:cNvPr id="232452" name="Picture 4" descr="fnladyla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2476500"/>
            <a:ext cx="61722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13210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9" name="TextBox 4"/>
          <p:cNvSpPr txBox="1">
            <a:spLocks noChangeArrowheads="1"/>
          </p:cNvSpPr>
          <p:nvPr/>
        </p:nvSpPr>
        <p:spPr bwMode="auto">
          <a:xfrm>
            <a:off x="4536304" y="0"/>
            <a:ext cx="5334000" cy="7325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2400" b="1" dirty="0" smtClean="0">
                <a:solidFill>
                  <a:srgbClr val="000000"/>
                </a:solidFill>
              </a:rPr>
              <a:t>Jeopardy for 2100</a:t>
            </a:r>
          </a:p>
          <a:p>
            <a:pPr fontAlgn="base">
              <a:spcBef>
                <a:spcPct val="0"/>
              </a:spcBef>
              <a:spcAft>
                <a:spcPct val="0"/>
              </a:spcAft>
              <a:buFontTx/>
              <a:buNone/>
            </a:pPr>
            <a:endParaRPr lang="en-US" altLang="en-US" sz="2400" b="1" dirty="0" smtClean="0">
              <a:solidFill>
                <a:srgbClr val="000000"/>
              </a:solidFill>
            </a:endParaRPr>
          </a:p>
          <a:p>
            <a:pPr fontAlgn="base">
              <a:spcBef>
                <a:spcPct val="0"/>
              </a:spcBef>
              <a:spcAft>
                <a:spcPct val="0"/>
              </a:spcAft>
              <a:buFontTx/>
              <a:buNone/>
            </a:pPr>
            <a:r>
              <a:rPr lang="en-US" altLang="en-US" sz="1600" b="1" dirty="0" smtClean="0">
                <a:solidFill>
                  <a:srgbClr val="000000"/>
                </a:solidFill>
              </a:rPr>
              <a:t>He wrote the poem:</a:t>
            </a:r>
            <a:endParaRPr lang="en-US" altLang="en-US" sz="1600" b="1" dirty="0">
              <a:solidFill>
                <a:srgbClr val="000000"/>
              </a:solidFill>
            </a:endParaRPr>
          </a:p>
          <a:p>
            <a:pPr fontAlgn="base">
              <a:spcBef>
                <a:spcPct val="0"/>
              </a:spcBef>
              <a:spcAft>
                <a:spcPct val="0"/>
              </a:spcAft>
              <a:buFontTx/>
              <a:buNone/>
            </a:pPr>
            <a:r>
              <a:rPr lang="en-US" altLang="en-US" sz="1200" b="1" dirty="0">
                <a:solidFill>
                  <a:srgbClr val="000000"/>
                </a:solidFill>
              </a:rPr>
              <a:t> </a:t>
            </a:r>
          </a:p>
          <a:p>
            <a:pPr fontAlgn="base">
              <a:spcBef>
                <a:spcPct val="0"/>
              </a:spcBef>
              <a:spcAft>
                <a:spcPct val="0"/>
              </a:spcAft>
              <a:buFontTx/>
              <a:buNone/>
            </a:pPr>
            <a:r>
              <a:rPr lang="en-US" altLang="en-US" sz="1200" b="1" dirty="0">
                <a:solidFill>
                  <a:srgbClr val="000000"/>
                </a:solidFill>
              </a:rPr>
              <a:t>Thou shalt not do as the dean pleases,</a:t>
            </a:r>
          </a:p>
          <a:p>
            <a:pPr fontAlgn="base">
              <a:spcBef>
                <a:spcPct val="0"/>
              </a:spcBef>
              <a:spcAft>
                <a:spcPct val="0"/>
              </a:spcAft>
              <a:buFontTx/>
              <a:buNone/>
            </a:pPr>
            <a:r>
              <a:rPr lang="en-US" altLang="en-US" sz="1200" b="1" dirty="0">
                <a:solidFill>
                  <a:srgbClr val="000000"/>
                </a:solidFill>
              </a:rPr>
              <a:t>Thou shalt not write thy doctor's thesis</a:t>
            </a:r>
          </a:p>
          <a:p>
            <a:pPr fontAlgn="base">
              <a:spcBef>
                <a:spcPct val="0"/>
              </a:spcBef>
              <a:spcAft>
                <a:spcPct val="0"/>
              </a:spcAft>
              <a:buFontTx/>
              <a:buNone/>
            </a:pPr>
            <a:r>
              <a:rPr lang="en-US" altLang="en-US" sz="1200" b="1" dirty="0">
                <a:solidFill>
                  <a:srgbClr val="000000"/>
                </a:solidFill>
              </a:rPr>
              <a:t>                  On education.</a:t>
            </a:r>
          </a:p>
          <a:p>
            <a:pPr fontAlgn="base">
              <a:spcBef>
                <a:spcPct val="0"/>
              </a:spcBef>
              <a:spcAft>
                <a:spcPct val="0"/>
              </a:spcAft>
              <a:buFontTx/>
              <a:buNone/>
            </a:pPr>
            <a:r>
              <a:rPr lang="en-US" altLang="en-US" sz="1200" b="1" dirty="0">
                <a:solidFill>
                  <a:srgbClr val="000000"/>
                </a:solidFill>
              </a:rPr>
              <a:t>Thou shalt not worship projects nor</a:t>
            </a:r>
          </a:p>
          <a:p>
            <a:pPr fontAlgn="base">
              <a:spcBef>
                <a:spcPct val="0"/>
              </a:spcBef>
              <a:spcAft>
                <a:spcPct val="0"/>
              </a:spcAft>
              <a:buFontTx/>
              <a:buNone/>
            </a:pPr>
            <a:r>
              <a:rPr lang="en-US" altLang="en-US" sz="1200" b="1" dirty="0">
                <a:solidFill>
                  <a:srgbClr val="000000"/>
                </a:solidFill>
              </a:rPr>
              <a:t>Shalt thou or thine bow down before</a:t>
            </a:r>
          </a:p>
          <a:p>
            <a:pPr fontAlgn="base">
              <a:spcBef>
                <a:spcPct val="0"/>
              </a:spcBef>
              <a:spcAft>
                <a:spcPct val="0"/>
              </a:spcAft>
              <a:buFontTx/>
              <a:buNone/>
            </a:pPr>
            <a:r>
              <a:rPr lang="en-US" altLang="en-US" sz="1200" b="1" dirty="0">
                <a:solidFill>
                  <a:srgbClr val="000000"/>
                </a:solidFill>
              </a:rPr>
              <a:t>                 Administration.</a:t>
            </a:r>
          </a:p>
          <a:p>
            <a:pPr fontAlgn="base">
              <a:spcBef>
                <a:spcPct val="0"/>
              </a:spcBef>
              <a:spcAft>
                <a:spcPct val="0"/>
              </a:spcAft>
              <a:buFontTx/>
              <a:buNone/>
            </a:pPr>
            <a:r>
              <a:rPr lang="en-US" altLang="en-US" sz="1200" b="1" dirty="0">
                <a:solidFill>
                  <a:srgbClr val="000000"/>
                </a:solidFill>
              </a:rPr>
              <a:t> </a:t>
            </a:r>
          </a:p>
          <a:p>
            <a:pPr fontAlgn="base">
              <a:spcBef>
                <a:spcPct val="0"/>
              </a:spcBef>
              <a:spcAft>
                <a:spcPct val="0"/>
              </a:spcAft>
              <a:buFontTx/>
              <a:buNone/>
            </a:pPr>
            <a:r>
              <a:rPr lang="en-US" altLang="en-US" sz="1200" b="1" dirty="0">
                <a:solidFill>
                  <a:srgbClr val="FF0000"/>
                </a:solidFill>
              </a:rPr>
              <a:t>Thou shalt not answer questionnaires</a:t>
            </a:r>
          </a:p>
          <a:p>
            <a:pPr fontAlgn="base">
              <a:spcBef>
                <a:spcPct val="0"/>
              </a:spcBef>
              <a:spcAft>
                <a:spcPct val="0"/>
              </a:spcAft>
              <a:buFontTx/>
              <a:buNone/>
            </a:pPr>
            <a:r>
              <a:rPr lang="en-US" altLang="en-US" sz="1200" b="1" dirty="0">
                <a:solidFill>
                  <a:srgbClr val="FF0000"/>
                </a:solidFill>
              </a:rPr>
              <a:t>Or quizzes upon world affairs,</a:t>
            </a:r>
          </a:p>
          <a:p>
            <a:pPr fontAlgn="base">
              <a:spcBef>
                <a:spcPct val="0"/>
              </a:spcBef>
              <a:spcAft>
                <a:spcPct val="0"/>
              </a:spcAft>
              <a:buFontTx/>
              <a:buNone/>
            </a:pPr>
            <a:r>
              <a:rPr lang="en-US" altLang="en-US" sz="1200" b="1" dirty="0">
                <a:solidFill>
                  <a:srgbClr val="FF0000"/>
                </a:solidFill>
              </a:rPr>
              <a:t>          Nor with compliance</a:t>
            </a:r>
          </a:p>
          <a:p>
            <a:pPr fontAlgn="base">
              <a:spcBef>
                <a:spcPct val="0"/>
              </a:spcBef>
              <a:spcAft>
                <a:spcPct val="0"/>
              </a:spcAft>
              <a:buFontTx/>
              <a:buNone/>
            </a:pPr>
            <a:r>
              <a:rPr lang="en-US" altLang="en-US" sz="1200" b="1" dirty="0">
                <a:solidFill>
                  <a:srgbClr val="FF0000"/>
                </a:solidFill>
              </a:rPr>
              <a:t>Take any test.  Thou shalt not sit</a:t>
            </a:r>
          </a:p>
          <a:p>
            <a:pPr fontAlgn="base">
              <a:spcBef>
                <a:spcPct val="0"/>
              </a:spcBef>
              <a:spcAft>
                <a:spcPct val="0"/>
              </a:spcAft>
              <a:buFontTx/>
              <a:buNone/>
            </a:pPr>
            <a:r>
              <a:rPr lang="en-US" altLang="en-US" sz="1200" b="1" dirty="0">
                <a:solidFill>
                  <a:srgbClr val="FF0000"/>
                </a:solidFill>
              </a:rPr>
              <a:t>With statisticians nor commit</a:t>
            </a:r>
          </a:p>
          <a:p>
            <a:pPr fontAlgn="base">
              <a:spcBef>
                <a:spcPct val="0"/>
              </a:spcBef>
              <a:spcAft>
                <a:spcPct val="0"/>
              </a:spcAft>
              <a:buFontTx/>
              <a:buNone/>
            </a:pPr>
            <a:r>
              <a:rPr lang="en-US" altLang="en-US" sz="1200" b="1" dirty="0">
                <a:solidFill>
                  <a:srgbClr val="FF0000"/>
                </a:solidFill>
              </a:rPr>
              <a:t>              A social science.</a:t>
            </a:r>
          </a:p>
          <a:p>
            <a:pPr fontAlgn="base">
              <a:spcBef>
                <a:spcPct val="0"/>
              </a:spcBef>
              <a:spcAft>
                <a:spcPct val="0"/>
              </a:spcAft>
              <a:buFontTx/>
              <a:buNone/>
            </a:pPr>
            <a:r>
              <a:rPr lang="en-US" altLang="en-US" sz="1200" b="1" dirty="0">
                <a:solidFill>
                  <a:srgbClr val="000000"/>
                </a:solidFill>
              </a:rPr>
              <a:t> </a:t>
            </a:r>
          </a:p>
          <a:p>
            <a:pPr fontAlgn="base">
              <a:spcBef>
                <a:spcPct val="0"/>
              </a:spcBef>
              <a:spcAft>
                <a:spcPct val="0"/>
              </a:spcAft>
              <a:buFontTx/>
              <a:buNone/>
            </a:pPr>
            <a:r>
              <a:rPr lang="en-US" altLang="en-US" sz="1200" b="1" dirty="0">
                <a:solidFill>
                  <a:srgbClr val="000000"/>
                </a:solidFill>
              </a:rPr>
              <a:t>Thou shalt not be on friendly terms</a:t>
            </a:r>
          </a:p>
          <a:p>
            <a:pPr fontAlgn="base">
              <a:spcBef>
                <a:spcPct val="0"/>
              </a:spcBef>
              <a:spcAft>
                <a:spcPct val="0"/>
              </a:spcAft>
              <a:buFontTx/>
              <a:buNone/>
            </a:pPr>
            <a:r>
              <a:rPr lang="en-US" altLang="en-US" sz="1200" b="1" dirty="0">
                <a:solidFill>
                  <a:srgbClr val="000000"/>
                </a:solidFill>
              </a:rPr>
              <a:t>With guys in advertising firms,</a:t>
            </a:r>
          </a:p>
          <a:p>
            <a:pPr fontAlgn="base">
              <a:spcBef>
                <a:spcPct val="0"/>
              </a:spcBef>
              <a:spcAft>
                <a:spcPct val="0"/>
              </a:spcAft>
              <a:buFontTx/>
              <a:buNone/>
            </a:pPr>
            <a:r>
              <a:rPr lang="en-US" altLang="en-US" sz="1200" b="1" dirty="0">
                <a:solidFill>
                  <a:srgbClr val="000000"/>
                </a:solidFill>
              </a:rPr>
              <a:t>             Nor speak with such</a:t>
            </a:r>
          </a:p>
          <a:p>
            <a:pPr fontAlgn="base">
              <a:spcBef>
                <a:spcPct val="0"/>
              </a:spcBef>
              <a:spcAft>
                <a:spcPct val="0"/>
              </a:spcAft>
              <a:buFontTx/>
              <a:buNone/>
            </a:pPr>
            <a:r>
              <a:rPr lang="en-US" altLang="en-US" sz="1200" b="1" dirty="0">
                <a:solidFill>
                  <a:srgbClr val="000000"/>
                </a:solidFill>
              </a:rPr>
              <a:t>As read the Bible for prose,</a:t>
            </a:r>
          </a:p>
          <a:p>
            <a:pPr fontAlgn="base">
              <a:spcBef>
                <a:spcPct val="0"/>
              </a:spcBef>
              <a:spcAft>
                <a:spcPct val="0"/>
              </a:spcAft>
              <a:buFontTx/>
              <a:buNone/>
            </a:pPr>
            <a:r>
              <a:rPr lang="en-US" altLang="en-US" sz="1200" b="1" dirty="0">
                <a:solidFill>
                  <a:srgbClr val="000000"/>
                </a:solidFill>
              </a:rPr>
              <a:t>Nor, above all, make love to those</a:t>
            </a:r>
          </a:p>
          <a:p>
            <a:pPr fontAlgn="base">
              <a:spcBef>
                <a:spcPct val="0"/>
              </a:spcBef>
              <a:spcAft>
                <a:spcPct val="0"/>
              </a:spcAft>
              <a:buFontTx/>
              <a:buNone/>
            </a:pPr>
            <a:r>
              <a:rPr lang="en-US" altLang="en-US" sz="1200" b="1" dirty="0">
                <a:solidFill>
                  <a:srgbClr val="000000"/>
                </a:solidFill>
              </a:rPr>
              <a:t>           Who wash too much.</a:t>
            </a:r>
          </a:p>
          <a:p>
            <a:pPr fontAlgn="base">
              <a:spcBef>
                <a:spcPct val="0"/>
              </a:spcBef>
              <a:spcAft>
                <a:spcPct val="0"/>
              </a:spcAft>
              <a:buFontTx/>
              <a:buNone/>
            </a:pPr>
            <a:r>
              <a:rPr lang="en-US" altLang="en-US" sz="1200" b="1" dirty="0">
                <a:solidFill>
                  <a:srgbClr val="000000"/>
                </a:solidFill>
              </a:rPr>
              <a:t> </a:t>
            </a:r>
          </a:p>
          <a:p>
            <a:pPr fontAlgn="base">
              <a:spcBef>
                <a:spcPct val="0"/>
              </a:spcBef>
              <a:spcAft>
                <a:spcPct val="0"/>
              </a:spcAft>
              <a:buFontTx/>
              <a:buNone/>
            </a:pPr>
            <a:r>
              <a:rPr lang="en-US" altLang="en-US" sz="1200" b="1" dirty="0">
                <a:solidFill>
                  <a:srgbClr val="000000"/>
                </a:solidFill>
              </a:rPr>
              <a:t>Thou shall not live within thy means</a:t>
            </a:r>
          </a:p>
          <a:p>
            <a:pPr fontAlgn="base">
              <a:spcBef>
                <a:spcPct val="0"/>
              </a:spcBef>
              <a:spcAft>
                <a:spcPct val="0"/>
              </a:spcAft>
              <a:buFontTx/>
              <a:buNone/>
            </a:pPr>
            <a:r>
              <a:rPr lang="en-US" altLang="en-US" sz="1200" b="1" dirty="0">
                <a:solidFill>
                  <a:srgbClr val="000000"/>
                </a:solidFill>
              </a:rPr>
              <a:t>Nor on plain water and raw greens.</a:t>
            </a:r>
          </a:p>
          <a:p>
            <a:pPr fontAlgn="base">
              <a:spcBef>
                <a:spcPct val="0"/>
              </a:spcBef>
              <a:spcAft>
                <a:spcPct val="0"/>
              </a:spcAft>
              <a:buFontTx/>
              <a:buNone/>
            </a:pPr>
            <a:r>
              <a:rPr lang="en-US" altLang="en-US" sz="1200" b="1" dirty="0">
                <a:solidFill>
                  <a:srgbClr val="000000"/>
                </a:solidFill>
              </a:rPr>
              <a:t>                If thou must choose</a:t>
            </a:r>
          </a:p>
          <a:p>
            <a:pPr fontAlgn="base">
              <a:spcBef>
                <a:spcPct val="0"/>
              </a:spcBef>
              <a:spcAft>
                <a:spcPct val="0"/>
              </a:spcAft>
              <a:buFontTx/>
              <a:buNone/>
            </a:pPr>
            <a:r>
              <a:rPr lang="en-US" altLang="en-US" sz="1200" b="1" dirty="0">
                <a:solidFill>
                  <a:srgbClr val="000000"/>
                </a:solidFill>
              </a:rPr>
              <a:t>Between the chances, choose the odd;</a:t>
            </a:r>
          </a:p>
          <a:p>
            <a:pPr fontAlgn="base">
              <a:spcBef>
                <a:spcPct val="0"/>
              </a:spcBef>
              <a:spcAft>
                <a:spcPct val="0"/>
              </a:spcAft>
              <a:buFontTx/>
              <a:buNone/>
            </a:pPr>
            <a:r>
              <a:rPr lang="en-US" altLang="en-US" sz="1200" b="1" dirty="0">
                <a:solidFill>
                  <a:srgbClr val="000000"/>
                </a:solidFill>
              </a:rPr>
              <a:t>Read the New Yorker, trust in God,</a:t>
            </a:r>
          </a:p>
          <a:p>
            <a:pPr fontAlgn="base">
              <a:spcBef>
                <a:spcPct val="0"/>
              </a:spcBef>
              <a:spcAft>
                <a:spcPct val="0"/>
              </a:spcAft>
              <a:buFontTx/>
              <a:buNone/>
            </a:pPr>
            <a:r>
              <a:rPr lang="en-US" altLang="en-US" sz="1200" b="1" dirty="0">
                <a:solidFill>
                  <a:srgbClr val="000000"/>
                </a:solidFill>
              </a:rPr>
              <a:t>               And take short views</a:t>
            </a:r>
            <a:r>
              <a:rPr lang="en-US" altLang="en-US" sz="1200" b="1" dirty="0" smtClean="0">
                <a:solidFill>
                  <a:srgbClr val="000000"/>
                </a:solidFill>
              </a:rPr>
              <a:t>.</a:t>
            </a:r>
          </a:p>
          <a:p>
            <a:pPr fontAlgn="base">
              <a:spcBef>
                <a:spcPct val="0"/>
              </a:spcBef>
              <a:spcAft>
                <a:spcPct val="0"/>
              </a:spcAft>
              <a:buFontTx/>
              <a:buNone/>
            </a:pPr>
            <a:endParaRPr lang="en-US" altLang="en-US" sz="1200" b="1" dirty="0">
              <a:solidFill>
                <a:srgbClr val="000000"/>
              </a:solidFill>
            </a:endParaRPr>
          </a:p>
          <a:p>
            <a:pPr fontAlgn="base">
              <a:spcBef>
                <a:spcPct val="0"/>
              </a:spcBef>
              <a:spcAft>
                <a:spcPct val="0"/>
              </a:spcAft>
              <a:buFontTx/>
              <a:buNone/>
            </a:pPr>
            <a:r>
              <a:rPr lang="en-US" altLang="en-US" sz="1800" b="1" dirty="0" smtClean="0">
                <a:solidFill>
                  <a:srgbClr val="000000"/>
                </a:solidFill>
              </a:rPr>
              <a:t>Who is WH Auden? </a:t>
            </a:r>
          </a:p>
          <a:p>
            <a:pPr fontAlgn="base">
              <a:spcBef>
                <a:spcPct val="0"/>
              </a:spcBef>
              <a:spcAft>
                <a:spcPct val="0"/>
              </a:spcAft>
              <a:buFontTx/>
              <a:buNone/>
            </a:pPr>
            <a:r>
              <a:rPr lang="en-US" altLang="en-US" sz="1800" b="1" dirty="0" smtClean="0">
                <a:solidFill>
                  <a:srgbClr val="000000"/>
                </a:solidFill>
              </a:rPr>
              <a:t>      (1907- 1973)</a:t>
            </a:r>
          </a:p>
          <a:p>
            <a:pPr fontAlgn="base">
              <a:spcBef>
                <a:spcPct val="0"/>
              </a:spcBef>
              <a:spcAft>
                <a:spcPct val="0"/>
              </a:spcAft>
              <a:buFontTx/>
              <a:buNone/>
            </a:pPr>
            <a:endParaRPr lang="en-US" altLang="en-US" sz="1200" b="1" dirty="0">
              <a:solidFill>
                <a:srgbClr val="000000"/>
              </a:solidFill>
            </a:endParaRPr>
          </a:p>
          <a:p>
            <a:pPr fontAlgn="base">
              <a:spcBef>
                <a:spcPct val="0"/>
              </a:spcBef>
              <a:spcAft>
                <a:spcPct val="0"/>
              </a:spcAft>
              <a:buFontTx/>
              <a:buNone/>
            </a:pPr>
            <a:endParaRPr lang="en-US" altLang="en-US" sz="1200" dirty="0">
              <a:solidFill>
                <a:srgbClr val="000000"/>
              </a:solidFill>
            </a:endParaRPr>
          </a:p>
        </p:txBody>
      </p:sp>
    </p:spTree>
    <p:extLst>
      <p:ext uri="{BB962C8B-B14F-4D97-AF65-F5344CB8AC3E}">
        <p14:creationId xmlns:p14="http://schemas.microsoft.com/office/powerpoint/2010/main" val="1050400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6179">
                                            <p:txEl>
                                              <p:pRg st="32" end="3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6179">
                                            <p:txEl>
                                              <p:pRg st="33" end="3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Text Box 2"/>
          <p:cNvSpPr txBox="1">
            <a:spLocks noChangeArrowheads="1"/>
          </p:cNvSpPr>
          <p:nvPr/>
        </p:nvSpPr>
        <p:spPr bwMode="auto">
          <a:xfrm>
            <a:off x="2117725" y="432701"/>
            <a:ext cx="7772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en-US" altLang="en-US" b="1" dirty="0" smtClean="0">
                <a:solidFill>
                  <a:srgbClr val="000000"/>
                </a:solidFill>
              </a:rPr>
              <a:t>Jeopardy for 2500</a:t>
            </a:r>
          </a:p>
        </p:txBody>
      </p:sp>
      <p:sp>
        <p:nvSpPr>
          <p:cNvPr id="282627" name="Text Box 3"/>
          <p:cNvSpPr txBox="1">
            <a:spLocks noChangeArrowheads="1"/>
          </p:cNvSpPr>
          <p:nvPr/>
        </p:nvSpPr>
        <p:spPr bwMode="auto">
          <a:xfrm>
            <a:off x="5181600" y="1752601"/>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282628" name="Text Box 4"/>
          <p:cNvSpPr txBox="1">
            <a:spLocks noChangeArrowheads="1"/>
          </p:cNvSpPr>
          <p:nvPr/>
        </p:nvSpPr>
        <p:spPr bwMode="auto">
          <a:xfrm>
            <a:off x="2057400" y="2133601"/>
            <a:ext cx="822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282629" name="Text Box 5"/>
          <p:cNvSpPr txBox="1">
            <a:spLocks noChangeArrowheads="1"/>
          </p:cNvSpPr>
          <p:nvPr/>
        </p:nvSpPr>
        <p:spPr bwMode="auto">
          <a:xfrm>
            <a:off x="2117725" y="19415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294918" name="Text Box 6"/>
          <p:cNvSpPr txBox="1">
            <a:spLocks noChangeArrowheads="1"/>
          </p:cNvSpPr>
          <p:nvPr/>
        </p:nvSpPr>
        <p:spPr bwMode="auto">
          <a:xfrm>
            <a:off x="1583473" y="1461663"/>
            <a:ext cx="8610600"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2000" b="1" dirty="0" smtClean="0">
                <a:solidFill>
                  <a:srgbClr val="000000"/>
                </a:solidFill>
              </a:rPr>
              <a:t>He is the author of the short story “</a:t>
            </a:r>
            <a:r>
              <a:rPr lang="en-US" altLang="en-US" sz="2000" b="1" dirty="0">
                <a:solidFill>
                  <a:srgbClr val="000000"/>
                </a:solidFill>
                <a:latin typeface="Arial"/>
              </a:rPr>
              <a:t>The Undoing of Lamia </a:t>
            </a:r>
            <a:r>
              <a:rPr lang="en-US" altLang="en-US" sz="2000" b="1" dirty="0" err="1" smtClean="0">
                <a:solidFill>
                  <a:srgbClr val="000000"/>
                </a:solidFill>
                <a:latin typeface="Arial"/>
              </a:rPr>
              <a:t>Gurdleneck</a:t>
            </a:r>
            <a:r>
              <a:rPr lang="en-US" altLang="en-US" sz="2000" b="1" dirty="0" smtClean="0">
                <a:solidFill>
                  <a:srgbClr val="000000"/>
                </a:solidFill>
                <a:latin typeface="Arial"/>
              </a:rPr>
              <a:t>”.  This is a quote from the story: </a:t>
            </a:r>
            <a:r>
              <a:rPr lang="en-US" altLang="en-US" sz="2000" b="1" dirty="0" smtClean="0">
                <a:solidFill>
                  <a:srgbClr val="000000"/>
                </a:solidFill>
              </a:rPr>
              <a:t>Aunt Sara said, “</a:t>
            </a:r>
            <a:r>
              <a:rPr lang="en-US" altLang="en-US" sz="2000" b="1" dirty="0">
                <a:solidFill>
                  <a:srgbClr val="000000"/>
                </a:solidFill>
              </a:rPr>
              <a:t>To express anything important in mere figures is so plainly impossible that there must be endless scope for well-paid advice on how to do it. But don’t you think that life with a statistician would be rather, shall we say, humdrum</a:t>
            </a:r>
            <a:r>
              <a:rPr lang="en-US" altLang="en-US" sz="2000" b="1" dirty="0" smtClean="0">
                <a:solidFill>
                  <a:srgbClr val="000000"/>
                </a:solidFill>
              </a:rPr>
              <a:t>?”  </a:t>
            </a:r>
            <a:r>
              <a:rPr lang="en-US" altLang="en-US" sz="2000" b="1" dirty="0">
                <a:solidFill>
                  <a:srgbClr val="000000"/>
                </a:solidFill>
              </a:rPr>
              <a:t>Lamia was silent. She felt reluctant to discuss the surprising depth of emotional possibility which she had discovered below Edward’s numerical veneer. </a:t>
            </a:r>
          </a:p>
          <a:p>
            <a:pPr algn="ctr" fontAlgn="base">
              <a:spcBef>
                <a:spcPct val="0"/>
              </a:spcBef>
              <a:spcAft>
                <a:spcPct val="0"/>
              </a:spcAft>
              <a:buFontTx/>
              <a:buNone/>
            </a:pPr>
            <a:r>
              <a:rPr lang="en-US" altLang="en-US" sz="2000" b="1" dirty="0" smtClean="0">
                <a:solidFill>
                  <a:srgbClr val="000000"/>
                </a:solidFill>
              </a:rPr>
              <a:t> </a:t>
            </a:r>
            <a:r>
              <a:rPr lang="en-US" altLang="en-US" sz="2000" b="1" dirty="0">
                <a:solidFill>
                  <a:srgbClr val="FF0000"/>
                </a:solidFill>
              </a:rPr>
              <a:t>“It’s not the figures themselves,” she said finally, “it’s what you do with them that matters</a:t>
            </a:r>
            <a:r>
              <a:rPr lang="en-US" altLang="en-US" sz="2000" b="1" dirty="0" smtClean="0">
                <a:solidFill>
                  <a:srgbClr val="FF0000"/>
                </a:solidFill>
              </a:rPr>
              <a:t>.”</a:t>
            </a:r>
          </a:p>
          <a:p>
            <a:pPr algn="ctr" fontAlgn="base">
              <a:spcBef>
                <a:spcPct val="0"/>
              </a:spcBef>
              <a:spcAft>
                <a:spcPct val="0"/>
              </a:spcAft>
              <a:buFontTx/>
              <a:buNone/>
            </a:pPr>
            <a:endParaRPr lang="en-US" altLang="en-US" sz="2000" b="1" dirty="0">
              <a:solidFill>
                <a:srgbClr val="FF0000"/>
              </a:solidFill>
            </a:endParaRPr>
          </a:p>
          <a:p>
            <a:pPr algn="ctr" fontAlgn="base">
              <a:spcBef>
                <a:spcPct val="0"/>
              </a:spcBef>
              <a:spcAft>
                <a:spcPct val="0"/>
              </a:spcAft>
              <a:buFontTx/>
              <a:buNone/>
            </a:pPr>
            <a:r>
              <a:rPr lang="en-US" altLang="en-US" sz="2400" b="1" dirty="0" smtClean="0">
                <a:solidFill>
                  <a:srgbClr val="000000"/>
                </a:solidFill>
                <a:cs typeface="Arial" panose="020B0604020202020204" pitchFamily="34" charset="0"/>
              </a:rPr>
              <a:t>Who is K.A.C. </a:t>
            </a:r>
            <a:r>
              <a:rPr lang="en-US" altLang="en-US" sz="2400" b="1" dirty="0" err="1" smtClean="0">
                <a:solidFill>
                  <a:srgbClr val="000000"/>
                </a:solidFill>
                <a:cs typeface="Arial" panose="020B0604020202020204" pitchFamily="34" charset="0"/>
              </a:rPr>
              <a:t>Manderville</a:t>
            </a:r>
            <a:r>
              <a:rPr lang="en-US" altLang="en-US" sz="2400" b="1" dirty="0" smtClean="0">
                <a:solidFill>
                  <a:srgbClr val="000000"/>
                </a:solidFill>
                <a:cs typeface="Arial" panose="020B0604020202020204" pitchFamily="34" charset="0"/>
              </a:rPr>
              <a:t>? </a:t>
            </a:r>
            <a:endParaRPr lang="en-US" altLang="en-US" sz="2400" b="1" dirty="0">
              <a:solidFill>
                <a:srgbClr val="000000"/>
              </a:solidFill>
              <a:latin typeface="Arial"/>
            </a:endParaRPr>
          </a:p>
          <a:p>
            <a:pPr algn="ctr" fontAlgn="base">
              <a:spcBef>
                <a:spcPct val="0"/>
              </a:spcBef>
              <a:spcAft>
                <a:spcPct val="0"/>
              </a:spcAft>
              <a:buFontTx/>
              <a:buNone/>
            </a:pPr>
            <a:endParaRPr lang="en-US" altLang="en-US" sz="2000" b="1" dirty="0" smtClean="0">
              <a:solidFill>
                <a:srgbClr val="000000"/>
              </a:solidFill>
              <a:latin typeface="Arial"/>
            </a:endParaRPr>
          </a:p>
          <a:p>
            <a:pPr algn="ctr" fontAlgn="base">
              <a:spcBef>
                <a:spcPct val="0"/>
              </a:spcBef>
              <a:spcAft>
                <a:spcPct val="0"/>
              </a:spcAft>
              <a:buFontTx/>
              <a:buNone/>
            </a:pPr>
            <a:r>
              <a:rPr lang="en-US" altLang="en-US" sz="2000" b="1" dirty="0" smtClean="0">
                <a:solidFill>
                  <a:srgbClr val="000000"/>
                </a:solidFill>
                <a:latin typeface="Arial"/>
              </a:rPr>
              <a:t> </a:t>
            </a:r>
            <a:r>
              <a:rPr lang="en-US" altLang="en-US" sz="2000" b="1" dirty="0">
                <a:solidFill>
                  <a:srgbClr val="000000"/>
                </a:solidFill>
                <a:latin typeface="Arial"/>
              </a:rPr>
              <a:t>Maurice G. Kendall &amp; Alan Stuart</a:t>
            </a:r>
          </a:p>
          <a:p>
            <a:pPr algn="ctr" fontAlgn="base">
              <a:spcBef>
                <a:spcPct val="0"/>
              </a:spcBef>
              <a:spcAft>
                <a:spcPct val="0"/>
              </a:spcAft>
              <a:buFontTx/>
              <a:buNone/>
            </a:pPr>
            <a:r>
              <a:rPr lang="en-US" sz="2000" b="1" dirty="0" smtClean="0">
                <a:solidFill>
                  <a:srgbClr val="000000"/>
                </a:solidFill>
                <a:cs typeface="Arial" panose="020B0604020202020204" pitchFamily="34" charset="0"/>
              </a:rPr>
              <a:t> </a:t>
            </a:r>
            <a:r>
              <a:rPr lang="en-US" sz="2000" b="1" dirty="0">
                <a:solidFill>
                  <a:srgbClr val="000000"/>
                </a:solidFill>
                <a:cs typeface="Arial" panose="020B0604020202020204" pitchFamily="34" charset="0"/>
              </a:rPr>
              <a:t>ascribe the story to K.A.C. </a:t>
            </a:r>
            <a:r>
              <a:rPr lang="en-US" sz="2000" b="1" dirty="0" err="1">
                <a:solidFill>
                  <a:srgbClr val="000000"/>
                </a:solidFill>
                <a:cs typeface="Arial" panose="020B0604020202020204" pitchFamily="34" charset="0"/>
              </a:rPr>
              <a:t>Manderville</a:t>
            </a:r>
            <a:r>
              <a:rPr lang="en-US" sz="2000" b="1" dirty="0">
                <a:solidFill>
                  <a:srgbClr val="000000"/>
                </a:solidFill>
                <a:cs typeface="Arial" panose="020B0604020202020204" pitchFamily="34" charset="0"/>
              </a:rPr>
              <a:t>.  However, </a:t>
            </a:r>
            <a:r>
              <a:rPr lang="en-US" sz="2000" b="1" dirty="0" smtClean="0">
                <a:solidFill>
                  <a:srgbClr val="000000"/>
                </a:solidFill>
                <a:cs typeface="Arial" panose="020B0604020202020204" pitchFamily="34" charset="0"/>
              </a:rPr>
              <a:t>this is </a:t>
            </a:r>
            <a:r>
              <a:rPr lang="en-US" sz="2000" b="1" dirty="0">
                <a:solidFill>
                  <a:srgbClr val="000000"/>
                </a:solidFill>
                <a:cs typeface="Arial" panose="020B0604020202020204" pitchFamily="34" charset="0"/>
              </a:rPr>
              <a:t>a hoax. They invented both the quotation and the short story.  In fact </a:t>
            </a:r>
            <a:r>
              <a:rPr lang="en-US" sz="2000" b="1" dirty="0" smtClean="0">
                <a:solidFill>
                  <a:srgbClr val="000000"/>
                </a:solidFill>
                <a:cs typeface="Arial" panose="020B0604020202020204" pitchFamily="34" charset="0"/>
              </a:rPr>
              <a:t>an anagram </a:t>
            </a:r>
            <a:r>
              <a:rPr lang="en-US" sz="2000" b="1" dirty="0">
                <a:solidFill>
                  <a:srgbClr val="000000"/>
                </a:solidFill>
                <a:cs typeface="Arial" panose="020B0604020202020204" pitchFamily="34" charset="0"/>
              </a:rPr>
              <a:t>of Maurice G Kendall is Lamia </a:t>
            </a:r>
            <a:r>
              <a:rPr lang="en-US" sz="2000" b="1" dirty="0" err="1">
                <a:solidFill>
                  <a:srgbClr val="000000"/>
                </a:solidFill>
                <a:cs typeface="Arial" panose="020B0604020202020204" pitchFamily="34" charset="0"/>
              </a:rPr>
              <a:t>Gurdleneck</a:t>
            </a:r>
            <a:r>
              <a:rPr lang="en-US" sz="2000" b="1" dirty="0">
                <a:solidFill>
                  <a:srgbClr val="000000"/>
                </a:solidFill>
                <a:cs typeface="Arial" panose="020B0604020202020204" pitchFamily="34" charset="0"/>
              </a:rPr>
              <a:t>.</a:t>
            </a:r>
            <a:r>
              <a:rPr lang="en-US" sz="2000" b="1" i="1" dirty="0">
                <a:solidFill>
                  <a:srgbClr val="000000"/>
                </a:solidFill>
                <a:cs typeface="Arial" panose="020B0604020202020204" pitchFamily="34" charset="0"/>
              </a:rPr>
              <a:t> </a:t>
            </a:r>
            <a:endParaRPr lang="en-US" sz="2000" b="1" dirty="0">
              <a:solidFill>
                <a:srgbClr val="000000"/>
              </a:solidFill>
              <a:cs typeface="Arial" panose="020B0604020202020204" pitchFamily="34" charset="0"/>
            </a:endParaRPr>
          </a:p>
          <a:p>
            <a:pPr algn="ctr" fontAlgn="base">
              <a:spcBef>
                <a:spcPct val="0"/>
              </a:spcBef>
              <a:spcAft>
                <a:spcPct val="0"/>
              </a:spcAft>
              <a:buFontTx/>
              <a:buNone/>
            </a:pPr>
            <a:endParaRPr lang="en-US" altLang="en-US" sz="2000" b="1" dirty="0" smtClean="0">
              <a:solidFill>
                <a:srgbClr val="000000"/>
              </a:solidFill>
            </a:endParaRPr>
          </a:p>
          <a:p>
            <a:pPr algn="ctr" fontAlgn="base">
              <a:spcBef>
                <a:spcPct val="0"/>
              </a:spcBef>
              <a:spcAft>
                <a:spcPct val="0"/>
              </a:spcAft>
              <a:buFontTx/>
              <a:buNone/>
            </a:pPr>
            <a:endParaRPr lang="en-US" altLang="en-US" sz="2000" b="1" dirty="0">
              <a:solidFill>
                <a:srgbClr val="000000"/>
              </a:solidFill>
            </a:endParaRPr>
          </a:p>
        </p:txBody>
      </p:sp>
    </p:spTree>
    <p:extLst>
      <p:ext uri="{BB962C8B-B14F-4D97-AF65-F5344CB8AC3E}">
        <p14:creationId xmlns:p14="http://schemas.microsoft.com/office/powerpoint/2010/main" val="4204850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4918">
                                            <p:txEl>
                                              <p:pRg st="3" end="3"/>
                                            </p:txEl>
                                          </p:spTgt>
                                        </p:tgtEl>
                                        <p:attrNameLst>
                                          <p:attrName>style.visibility</p:attrName>
                                        </p:attrNameLst>
                                      </p:cBhvr>
                                      <p:to>
                                        <p:strVal val="visible"/>
                                      </p:to>
                                    </p:set>
                                    <p:anim calcmode="lin" valueType="num">
                                      <p:cBhvr additive="base">
                                        <p:cTn id="7" dur="500" fill="hold"/>
                                        <p:tgtEl>
                                          <p:spTgt spid="294918">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4918">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94918">
                                            <p:txEl>
                                              <p:pRg st="5" end="5"/>
                                            </p:txEl>
                                          </p:spTgt>
                                        </p:tgtEl>
                                        <p:attrNameLst>
                                          <p:attrName>style.visibility</p:attrName>
                                        </p:attrNameLst>
                                      </p:cBhvr>
                                      <p:to>
                                        <p:strVal val="visible"/>
                                      </p:to>
                                    </p:set>
                                    <p:anim calcmode="lin" valueType="num">
                                      <p:cBhvr additive="base">
                                        <p:cTn id="11" dur="500" fill="hold"/>
                                        <p:tgtEl>
                                          <p:spTgt spid="294918">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94918">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94918">
                                            <p:txEl>
                                              <p:pRg st="6" end="6"/>
                                            </p:txEl>
                                          </p:spTgt>
                                        </p:tgtEl>
                                        <p:attrNameLst>
                                          <p:attrName>style.visibility</p:attrName>
                                        </p:attrNameLst>
                                      </p:cBhvr>
                                      <p:to>
                                        <p:strVal val="visible"/>
                                      </p:to>
                                    </p:set>
                                    <p:anim calcmode="lin" valueType="num">
                                      <p:cBhvr additive="base">
                                        <p:cTn id="15" dur="500" fill="hold"/>
                                        <p:tgtEl>
                                          <p:spTgt spid="294918">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9491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4"/>
          <p:cNvSpPr>
            <a:spLocks noGrp="1" noChangeArrowheads="1"/>
          </p:cNvSpPr>
          <p:nvPr>
            <p:ph type="title" idx="4294967295"/>
          </p:nvPr>
        </p:nvSpPr>
        <p:spPr>
          <a:xfrm>
            <a:off x="1077686" y="304800"/>
            <a:ext cx="9133114" cy="914400"/>
          </a:xfrm>
        </p:spPr>
        <p:txBody>
          <a:bodyPr/>
          <a:lstStyle/>
          <a:p>
            <a:pPr eaLnBrk="1" hangingPunct="1"/>
            <a:r>
              <a:rPr lang="en-US" altLang="en-US" sz="3600" b="1" dirty="0" smtClean="0">
                <a:solidFill>
                  <a:schemeClr val="tx1"/>
                </a:solidFill>
              </a:rPr>
              <a:t>Jeopardy for 3000</a:t>
            </a:r>
            <a:br>
              <a:rPr lang="en-US" altLang="en-US" sz="3600" b="1" dirty="0" smtClean="0">
                <a:solidFill>
                  <a:schemeClr val="tx1"/>
                </a:solidFill>
              </a:rPr>
            </a:br>
            <a:r>
              <a:rPr lang="en-US" altLang="en-US" sz="3600" b="1" dirty="0" smtClean="0">
                <a:solidFill>
                  <a:schemeClr val="tx1"/>
                </a:solidFill>
              </a:rPr>
              <a:t/>
            </a:r>
            <a:br>
              <a:rPr lang="en-US" altLang="en-US" sz="3600" b="1" dirty="0" smtClean="0">
                <a:solidFill>
                  <a:schemeClr val="tx1"/>
                </a:solidFill>
              </a:rPr>
            </a:br>
            <a:endParaRPr lang="en-US" altLang="en-US" sz="2400" b="1" dirty="0">
              <a:solidFill>
                <a:schemeClr val="tx1"/>
              </a:solidFill>
            </a:endParaRPr>
          </a:p>
        </p:txBody>
      </p:sp>
      <p:sp>
        <p:nvSpPr>
          <p:cNvPr id="283651" name="Text Box 6"/>
          <p:cNvSpPr txBox="1">
            <a:spLocks noChangeArrowheads="1"/>
          </p:cNvSpPr>
          <p:nvPr/>
        </p:nvSpPr>
        <p:spPr bwMode="auto">
          <a:xfrm>
            <a:off x="1514573" y="1096651"/>
            <a:ext cx="10363200" cy="637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2400" b="1" dirty="0" smtClean="0">
                <a:solidFill>
                  <a:srgbClr val="000000"/>
                </a:solidFill>
              </a:rPr>
              <a:t>He is the author of the </a:t>
            </a:r>
            <a:r>
              <a:rPr lang="en-US" altLang="en-US" sz="2400" b="1" smtClean="0">
                <a:solidFill>
                  <a:srgbClr val="000000"/>
                </a:solidFill>
              </a:rPr>
              <a:t>short story, </a:t>
            </a:r>
            <a:r>
              <a:rPr lang="en-US" altLang="en-US" sz="2400" b="1" dirty="0" smtClean="0">
                <a:solidFill>
                  <a:srgbClr val="000000"/>
                </a:solidFill>
              </a:rPr>
              <a:t>“</a:t>
            </a:r>
            <a:r>
              <a:rPr lang="en-US" altLang="en-US" sz="2400" b="1" dirty="0"/>
              <a:t>The Handbook of </a:t>
            </a:r>
            <a:r>
              <a:rPr lang="en-US" altLang="en-US" sz="2400" b="1" dirty="0" smtClean="0"/>
              <a:t>Hymen</a:t>
            </a:r>
            <a:r>
              <a:rPr lang="en-US" altLang="en-US" sz="2400" b="1" smtClean="0"/>
              <a:t>.” </a:t>
            </a:r>
          </a:p>
          <a:p>
            <a:pPr fontAlgn="base">
              <a:spcBef>
                <a:spcPct val="0"/>
              </a:spcBef>
              <a:spcAft>
                <a:spcPct val="0"/>
              </a:spcAft>
              <a:buFontTx/>
              <a:buNone/>
            </a:pPr>
            <a:r>
              <a:rPr lang="en-US" altLang="en-US" sz="2400" b="1" smtClean="0">
                <a:solidFill>
                  <a:srgbClr val="000000"/>
                </a:solidFill>
                <a:latin typeface="Arial"/>
              </a:rPr>
              <a:t>This </a:t>
            </a:r>
            <a:r>
              <a:rPr lang="en-US" altLang="en-US" sz="2400" b="1" dirty="0">
                <a:solidFill>
                  <a:srgbClr val="000000"/>
                </a:solidFill>
                <a:latin typeface="Arial"/>
              </a:rPr>
              <a:t>is a </a:t>
            </a:r>
            <a:r>
              <a:rPr lang="en-US" altLang="en-US" sz="2400" b="1" dirty="0" smtClean="0">
                <a:solidFill>
                  <a:srgbClr val="000000"/>
                </a:solidFill>
                <a:latin typeface="Arial"/>
              </a:rPr>
              <a:t>summary of </a:t>
            </a:r>
            <a:r>
              <a:rPr lang="en-US" altLang="en-US" sz="2400" b="1" smtClean="0">
                <a:solidFill>
                  <a:srgbClr val="000000"/>
                </a:solidFill>
                <a:latin typeface="Arial"/>
              </a:rPr>
              <a:t>the story.</a:t>
            </a:r>
            <a:endParaRPr lang="en-US" altLang="en-US" sz="2400" b="1" dirty="0" smtClean="0"/>
          </a:p>
          <a:p>
            <a:pPr fontAlgn="base">
              <a:spcBef>
                <a:spcPct val="0"/>
              </a:spcBef>
              <a:spcAft>
                <a:spcPct val="0"/>
              </a:spcAft>
              <a:buFontTx/>
              <a:buNone/>
            </a:pPr>
            <a:endParaRPr lang="en-US" altLang="en-US" sz="2000" b="1" dirty="0" smtClean="0">
              <a:solidFill>
                <a:srgbClr val="000000"/>
              </a:solidFill>
            </a:endParaRPr>
          </a:p>
          <a:p>
            <a:pPr fontAlgn="base">
              <a:spcBef>
                <a:spcPct val="0"/>
              </a:spcBef>
              <a:spcAft>
                <a:spcPct val="0"/>
              </a:spcAft>
              <a:buFontTx/>
              <a:buNone/>
            </a:pPr>
            <a:r>
              <a:rPr lang="en-US" altLang="en-US" sz="2000" b="1" dirty="0" smtClean="0">
                <a:solidFill>
                  <a:srgbClr val="000000"/>
                </a:solidFill>
              </a:rPr>
              <a:t>Sanderson </a:t>
            </a:r>
            <a:r>
              <a:rPr lang="en-US" altLang="en-US" sz="2000" b="1" dirty="0">
                <a:solidFill>
                  <a:srgbClr val="000000"/>
                </a:solidFill>
              </a:rPr>
              <a:t>Pratt and his partner, Idaho Green, were prospecting</a:t>
            </a:r>
          </a:p>
          <a:p>
            <a:pPr fontAlgn="base">
              <a:spcBef>
                <a:spcPct val="0"/>
              </a:spcBef>
              <a:spcAft>
                <a:spcPct val="0"/>
              </a:spcAft>
              <a:buFontTx/>
              <a:buNone/>
            </a:pPr>
            <a:r>
              <a:rPr lang="en-US" altLang="en-US" sz="2000" b="1" dirty="0">
                <a:solidFill>
                  <a:srgbClr val="000000"/>
                </a:solidFill>
              </a:rPr>
              <a:t>in the Bitter Root Mountains of Montana.  A terrible snowstorm</a:t>
            </a:r>
          </a:p>
          <a:p>
            <a:pPr fontAlgn="base">
              <a:spcBef>
                <a:spcPct val="0"/>
              </a:spcBef>
              <a:spcAft>
                <a:spcPct val="0"/>
              </a:spcAft>
              <a:buFontTx/>
              <a:buNone/>
            </a:pPr>
            <a:r>
              <a:rPr lang="en-US" altLang="en-US" sz="2000" b="1" dirty="0">
                <a:solidFill>
                  <a:srgbClr val="000000"/>
                </a:solidFill>
              </a:rPr>
              <a:t>descends upon them.  They gather all their possessions and a </a:t>
            </a:r>
          </a:p>
          <a:p>
            <a:pPr fontAlgn="base">
              <a:spcBef>
                <a:spcPct val="0"/>
              </a:spcBef>
              <a:spcAft>
                <a:spcPct val="0"/>
              </a:spcAft>
              <a:buFontTx/>
              <a:buNone/>
            </a:pPr>
            <a:r>
              <a:rPr lang="en-US" altLang="en-US" sz="2000" b="1" dirty="0">
                <a:solidFill>
                  <a:srgbClr val="000000"/>
                </a:solidFill>
              </a:rPr>
              <a:t>huge pile of firewood into an abandoned cabin on the top of a hill.</a:t>
            </a:r>
          </a:p>
          <a:p>
            <a:pPr fontAlgn="base">
              <a:spcBef>
                <a:spcPct val="0"/>
              </a:spcBef>
              <a:spcAft>
                <a:spcPct val="0"/>
              </a:spcAft>
              <a:buFontTx/>
              <a:buNone/>
            </a:pPr>
            <a:endParaRPr lang="en-US" altLang="en-US" sz="2000" b="1" dirty="0">
              <a:solidFill>
                <a:srgbClr val="000000"/>
              </a:solidFill>
            </a:endParaRPr>
          </a:p>
          <a:p>
            <a:pPr fontAlgn="base">
              <a:spcBef>
                <a:spcPct val="0"/>
              </a:spcBef>
              <a:spcAft>
                <a:spcPct val="0"/>
              </a:spcAft>
              <a:buFontTx/>
              <a:buNone/>
            </a:pPr>
            <a:r>
              <a:rPr lang="en-US" altLang="en-US" sz="2000" b="1" dirty="0">
                <a:solidFill>
                  <a:srgbClr val="000000"/>
                </a:solidFill>
              </a:rPr>
              <a:t>After three weeks of being snowed in, they tire of each other’s </a:t>
            </a:r>
          </a:p>
          <a:p>
            <a:pPr fontAlgn="base">
              <a:spcBef>
                <a:spcPct val="0"/>
              </a:spcBef>
              <a:spcAft>
                <a:spcPct val="0"/>
              </a:spcAft>
              <a:buFontTx/>
              <a:buNone/>
            </a:pPr>
            <a:r>
              <a:rPr lang="en-US" altLang="en-US" sz="2000" b="1" dirty="0">
                <a:solidFill>
                  <a:srgbClr val="000000"/>
                </a:solidFill>
              </a:rPr>
              <a:t>stories, cooking and companionship.  They divide the cabin</a:t>
            </a:r>
          </a:p>
          <a:p>
            <a:pPr fontAlgn="base">
              <a:spcBef>
                <a:spcPct val="0"/>
              </a:spcBef>
              <a:spcAft>
                <a:spcPct val="0"/>
              </a:spcAft>
              <a:buFontTx/>
              <a:buNone/>
            </a:pPr>
            <a:r>
              <a:rPr lang="en-US" altLang="en-US" sz="2000" b="1" dirty="0">
                <a:solidFill>
                  <a:srgbClr val="000000"/>
                </a:solidFill>
              </a:rPr>
              <a:t>and their possessions, including food, in half and stop talking</a:t>
            </a:r>
          </a:p>
          <a:p>
            <a:pPr fontAlgn="base">
              <a:spcBef>
                <a:spcPct val="0"/>
              </a:spcBef>
              <a:spcAft>
                <a:spcPct val="0"/>
              </a:spcAft>
              <a:buFontTx/>
              <a:buNone/>
            </a:pPr>
            <a:r>
              <a:rPr lang="en-US" altLang="en-US" sz="2000" b="1" dirty="0">
                <a:solidFill>
                  <a:srgbClr val="000000"/>
                </a:solidFill>
              </a:rPr>
              <a:t>to each other.</a:t>
            </a:r>
          </a:p>
          <a:p>
            <a:pPr fontAlgn="base">
              <a:spcBef>
                <a:spcPct val="0"/>
              </a:spcBef>
              <a:spcAft>
                <a:spcPct val="0"/>
              </a:spcAft>
              <a:buFontTx/>
              <a:buNone/>
            </a:pPr>
            <a:endParaRPr lang="en-US" altLang="en-US" sz="2000" b="1" dirty="0">
              <a:solidFill>
                <a:srgbClr val="000000"/>
              </a:solidFill>
            </a:endParaRPr>
          </a:p>
          <a:p>
            <a:pPr fontAlgn="base">
              <a:spcBef>
                <a:spcPct val="0"/>
              </a:spcBef>
              <a:spcAft>
                <a:spcPct val="0"/>
              </a:spcAft>
              <a:buFontTx/>
              <a:buNone/>
            </a:pPr>
            <a:r>
              <a:rPr lang="en-US" altLang="en-US" sz="2000" b="1" dirty="0">
                <a:solidFill>
                  <a:srgbClr val="000000"/>
                </a:solidFill>
              </a:rPr>
              <a:t>Idaho happens to find two books on the top of a very tall shelf.</a:t>
            </a:r>
          </a:p>
          <a:p>
            <a:pPr fontAlgn="base">
              <a:spcBef>
                <a:spcPct val="0"/>
              </a:spcBef>
              <a:spcAft>
                <a:spcPct val="0"/>
              </a:spcAft>
              <a:buFontTx/>
              <a:buNone/>
            </a:pPr>
            <a:r>
              <a:rPr lang="en-US" altLang="en-US" sz="2000" b="1" dirty="0">
                <a:solidFill>
                  <a:srgbClr val="000000"/>
                </a:solidFill>
              </a:rPr>
              <a:t>He decides it would only be fair if they played cards to determine</a:t>
            </a:r>
          </a:p>
          <a:p>
            <a:pPr fontAlgn="base">
              <a:spcBef>
                <a:spcPct val="0"/>
              </a:spcBef>
              <a:spcAft>
                <a:spcPct val="0"/>
              </a:spcAft>
              <a:buFontTx/>
              <a:buNone/>
            </a:pPr>
            <a:r>
              <a:rPr lang="en-US" altLang="en-US" sz="2000" b="1" dirty="0">
                <a:solidFill>
                  <a:srgbClr val="000000"/>
                </a:solidFill>
              </a:rPr>
              <a:t>who would get first choice of the books.   He wins the game and</a:t>
            </a:r>
          </a:p>
          <a:p>
            <a:pPr fontAlgn="base">
              <a:spcBef>
                <a:spcPct val="0"/>
              </a:spcBef>
              <a:spcAft>
                <a:spcPct val="0"/>
              </a:spcAft>
              <a:buFontTx/>
              <a:buNone/>
            </a:pPr>
            <a:r>
              <a:rPr lang="en-US" altLang="en-US" sz="2000" b="1" dirty="0">
                <a:solidFill>
                  <a:srgbClr val="000000"/>
                </a:solidFill>
              </a:rPr>
              <a:t>as his book takes, “The </a:t>
            </a:r>
            <a:r>
              <a:rPr lang="en-US" altLang="en-US" sz="2000" b="1" dirty="0" err="1">
                <a:solidFill>
                  <a:srgbClr val="000000"/>
                </a:solidFill>
              </a:rPr>
              <a:t>Rubaiyat</a:t>
            </a:r>
            <a:r>
              <a:rPr lang="en-US" altLang="en-US" sz="2000" b="1" dirty="0">
                <a:solidFill>
                  <a:srgbClr val="000000"/>
                </a:solidFill>
              </a:rPr>
              <a:t>”.  It is a book of Persian poems </a:t>
            </a:r>
          </a:p>
          <a:p>
            <a:pPr fontAlgn="base">
              <a:spcBef>
                <a:spcPct val="0"/>
              </a:spcBef>
              <a:spcAft>
                <a:spcPct val="0"/>
              </a:spcAft>
              <a:buFontTx/>
              <a:buNone/>
            </a:pPr>
            <a:r>
              <a:rPr lang="en-US" altLang="en-US" sz="2000" b="1" dirty="0">
                <a:solidFill>
                  <a:srgbClr val="000000"/>
                </a:solidFill>
              </a:rPr>
              <a:t>(A jug of wine, a loaf of bread, and thou) by Omar Khayyam. </a:t>
            </a:r>
          </a:p>
          <a:p>
            <a:pPr fontAlgn="base">
              <a:spcBef>
                <a:spcPct val="0"/>
              </a:spcBef>
              <a:spcAft>
                <a:spcPct val="0"/>
              </a:spcAft>
              <a:buFontTx/>
              <a:buNone/>
            </a:pPr>
            <a:endParaRPr lang="en-US" altLang="en-US" sz="2000" b="1" dirty="0">
              <a:solidFill>
                <a:srgbClr val="000000"/>
              </a:solidFill>
            </a:endParaRPr>
          </a:p>
          <a:p>
            <a:pPr fontAlgn="base">
              <a:spcBef>
                <a:spcPct val="0"/>
              </a:spcBef>
              <a:spcAft>
                <a:spcPct val="0"/>
              </a:spcAft>
              <a:buFontTx/>
              <a:buNone/>
            </a:pPr>
            <a:endParaRPr lang="en-US" altLang="en-US" sz="2000" b="1" dirty="0">
              <a:solidFill>
                <a:srgbClr val="000000"/>
              </a:solidFill>
            </a:endParaRPr>
          </a:p>
        </p:txBody>
      </p:sp>
    </p:spTree>
    <p:extLst>
      <p:ext uri="{BB962C8B-B14F-4D97-AF65-F5344CB8AC3E}">
        <p14:creationId xmlns:p14="http://schemas.microsoft.com/office/powerpoint/2010/main" val="219913014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Text Box 4"/>
          <p:cNvSpPr txBox="1">
            <a:spLocks noChangeArrowheads="1"/>
          </p:cNvSpPr>
          <p:nvPr/>
        </p:nvSpPr>
        <p:spPr bwMode="auto">
          <a:xfrm>
            <a:off x="1524001" y="457200"/>
            <a:ext cx="9178925" cy="824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2000" b="1" dirty="0">
                <a:solidFill>
                  <a:srgbClr val="000000"/>
                </a:solidFill>
              </a:rPr>
              <a:t>By default, Pratt is left with, “Herkimer’s Handbook of </a:t>
            </a:r>
          </a:p>
          <a:p>
            <a:pPr fontAlgn="base">
              <a:spcBef>
                <a:spcPct val="0"/>
              </a:spcBef>
              <a:spcAft>
                <a:spcPct val="0"/>
              </a:spcAft>
              <a:buFontTx/>
              <a:buNone/>
            </a:pPr>
            <a:r>
              <a:rPr lang="en-US" altLang="en-US" sz="2000" b="1" dirty="0">
                <a:solidFill>
                  <a:srgbClr val="000000"/>
                </a:solidFill>
              </a:rPr>
              <a:t>Indispensable Information.” A few days later, Sandy describes</a:t>
            </a:r>
          </a:p>
          <a:p>
            <a:pPr fontAlgn="base">
              <a:spcBef>
                <a:spcPct val="0"/>
              </a:spcBef>
              <a:spcAft>
                <a:spcPct val="0"/>
              </a:spcAft>
              <a:buFontTx/>
              <a:buNone/>
            </a:pPr>
            <a:r>
              <a:rPr lang="en-US" altLang="en-US" sz="2000" b="1" dirty="0">
                <a:solidFill>
                  <a:srgbClr val="000000"/>
                </a:solidFill>
              </a:rPr>
              <a:t>to Idaho what is contained in the book.</a:t>
            </a:r>
          </a:p>
          <a:p>
            <a:pPr fontAlgn="base">
              <a:spcBef>
                <a:spcPct val="0"/>
              </a:spcBef>
              <a:spcAft>
                <a:spcPct val="0"/>
              </a:spcAft>
              <a:buFontTx/>
              <a:buNone/>
            </a:pPr>
            <a:endParaRPr lang="en-US" altLang="en-US" sz="2000" b="1" dirty="0">
              <a:solidFill>
                <a:srgbClr val="000000"/>
              </a:solidFill>
            </a:endParaRPr>
          </a:p>
          <a:p>
            <a:pPr fontAlgn="base">
              <a:spcBef>
                <a:spcPct val="0"/>
              </a:spcBef>
              <a:spcAft>
                <a:spcPct val="0"/>
              </a:spcAft>
              <a:buFontTx/>
              <a:buNone/>
            </a:pPr>
            <a:r>
              <a:rPr lang="en-US" altLang="en-US" sz="2000" b="1" dirty="0">
                <a:solidFill>
                  <a:srgbClr val="FF0000"/>
                </a:solidFill>
                <a:cs typeface="Times New Roman" panose="02020603050405020304" pitchFamily="18" charset="0"/>
              </a:rPr>
              <a:t>“What you’ve got, says Idaho, “is statistics, the lowest grade of information that exists.  They’ll poison your mind.” … </a:t>
            </a:r>
          </a:p>
          <a:p>
            <a:pPr fontAlgn="base">
              <a:spcBef>
                <a:spcPct val="0"/>
              </a:spcBef>
              <a:spcAft>
                <a:spcPct val="0"/>
              </a:spcAft>
              <a:buFontTx/>
              <a:buNone/>
            </a:pPr>
            <a:endParaRPr lang="en-US" altLang="en-US" sz="2000" b="1" dirty="0">
              <a:solidFill>
                <a:srgbClr val="FF0000"/>
              </a:solidFill>
              <a:cs typeface="Times New Roman" panose="02020603050405020304" pitchFamily="18" charset="0"/>
            </a:endParaRPr>
          </a:p>
          <a:p>
            <a:pPr fontAlgn="base">
              <a:spcBef>
                <a:spcPct val="0"/>
              </a:spcBef>
              <a:spcAft>
                <a:spcPct val="0"/>
              </a:spcAft>
              <a:buFontTx/>
              <a:buNone/>
            </a:pPr>
            <a:r>
              <a:rPr lang="en-US" altLang="en-US" sz="2000" b="1" dirty="0">
                <a:solidFill>
                  <a:srgbClr val="000000"/>
                </a:solidFill>
              </a:rPr>
              <a:t>After the snow finally melts, the two men strike it rich.  They cash</a:t>
            </a:r>
          </a:p>
          <a:p>
            <a:pPr fontAlgn="base">
              <a:spcBef>
                <a:spcPct val="0"/>
              </a:spcBef>
              <a:spcAft>
                <a:spcPct val="0"/>
              </a:spcAft>
              <a:buFontTx/>
              <a:buNone/>
            </a:pPr>
            <a:r>
              <a:rPr lang="en-US" altLang="en-US" sz="2000" b="1" dirty="0">
                <a:solidFill>
                  <a:srgbClr val="000000"/>
                </a:solidFill>
              </a:rPr>
              <a:t>in the gold and head to the small town of Rosa.  They both decide</a:t>
            </a:r>
          </a:p>
          <a:p>
            <a:pPr fontAlgn="base">
              <a:spcBef>
                <a:spcPct val="0"/>
              </a:spcBef>
              <a:spcAft>
                <a:spcPct val="0"/>
              </a:spcAft>
              <a:buFontTx/>
              <a:buNone/>
            </a:pPr>
            <a:r>
              <a:rPr lang="en-US" altLang="en-US" sz="2000" b="1" dirty="0">
                <a:solidFill>
                  <a:srgbClr val="000000"/>
                </a:solidFill>
              </a:rPr>
              <a:t>to woo the most eligible woman in town, the widow Mrs. Sampson.</a:t>
            </a:r>
          </a:p>
          <a:p>
            <a:pPr fontAlgn="base">
              <a:spcBef>
                <a:spcPct val="0"/>
              </a:spcBef>
              <a:spcAft>
                <a:spcPct val="0"/>
              </a:spcAft>
              <a:buFontTx/>
              <a:buNone/>
            </a:pPr>
            <a:r>
              <a:rPr lang="en-US" altLang="en-US" sz="2000" b="1" dirty="0">
                <a:solidFill>
                  <a:srgbClr val="000000"/>
                </a:solidFill>
              </a:rPr>
              <a:t>They each decide to use the information from the book they have</a:t>
            </a:r>
          </a:p>
          <a:p>
            <a:pPr fontAlgn="base">
              <a:spcBef>
                <a:spcPct val="0"/>
              </a:spcBef>
              <a:spcAft>
                <a:spcPct val="0"/>
              </a:spcAft>
              <a:buFontTx/>
              <a:buNone/>
            </a:pPr>
            <a:r>
              <a:rPr lang="en-US" altLang="en-US" sz="2000" b="1" dirty="0">
                <a:solidFill>
                  <a:srgbClr val="000000"/>
                </a:solidFill>
              </a:rPr>
              <a:t>read and memorized to impress Mrs. Sampson.  Mrs. Sampson is</a:t>
            </a:r>
          </a:p>
          <a:p>
            <a:pPr fontAlgn="base">
              <a:spcBef>
                <a:spcPct val="0"/>
              </a:spcBef>
              <a:spcAft>
                <a:spcPct val="0"/>
              </a:spcAft>
              <a:buFontTx/>
              <a:buNone/>
            </a:pPr>
            <a:r>
              <a:rPr lang="en-US" altLang="en-US" sz="2000" b="1" dirty="0">
                <a:solidFill>
                  <a:srgbClr val="000000"/>
                </a:solidFill>
              </a:rPr>
              <a:t>not impressed with the poetry that Idaho recites to her</a:t>
            </a:r>
            <a:r>
              <a:rPr lang="en-US" altLang="en-US" sz="2000" b="1" dirty="0" smtClean="0">
                <a:solidFill>
                  <a:srgbClr val="000000"/>
                </a:solidFill>
              </a:rPr>
              <a:t>.</a:t>
            </a:r>
          </a:p>
          <a:p>
            <a:pPr fontAlgn="base">
              <a:spcBef>
                <a:spcPct val="0"/>
              </a:spcBef>
              <a:spcAft>
                <a:spcPct val="0"/>
              </a:spcAft>
              <a:buFontTx/>
              <a:buNone/>
            </a:pPr>
            <a:endParaRPr lang="en-US" altLang="en-US" sz="2000" b="1" dirty="0">
              <a:solidFill>
                <a:srgbClr val="000000"/>
              </a:solidFill>
            </a:endParaRPr>
          </a:p>
          <a:p>
            <a:pPr fontAlgn="base">
              <a:spcBef>
                <a:spcPct val="0"/>
              </a:spcBef>
              <a:spcAft>
                <a:spcPct val="0"/>
              </a:spcAft>
              <a:buFontTx/>
              <a:buNone/>
            </a:pPr>
            <a:r>
              <a:rPr lang="en-US" altLang="en-US" sz="2000" b="1" dirty="0" smtClean="0">
                <a:solidFill>
                  <a:srgbClr val="000000"/>
                </a:solidFill>
              </a:rPr>
              <a:t>Later in the story Sandy tries to charm and impress Mrs. Sampson</a:t>
            </a:r>
          </a:p>
          <a:p>
            <a:pPr fontAlgn="base">
              <a:spcBef>
                <a:spcPct val="0"/>
              </a:spcBef>
              <a:spcAft>
                <a:spcPct val="0"/>
              </a:spcAft>
              <a:buFontTx/>
              <a:buNone/>
            </a:pPr>
            <a:r>
              <a:rPr lang="en-US" altLang="en-US" sz="2000" b="1" dirty="0" smtClean="0">
                <a:solidFill>
                  <a:srgbClr val="000000"/>
                </a:solidFill>
              </a:rPr>
              <a:t> with his knowledge of statistics.</a:t>
            </a:r>
          </a:p>
          <a:p>
            <a:pPr fontAlgn="base">
              <a:spcBef>
                <a:spcPct val="0"/>
              </a:spcBef>
              <a:spcAft>
                <a:spcPct val="0"/>
              </a:spcAft>
              <a:buFontTx/>
              <a:buNone/>
            </a:pPr>
            <a:endParaRPr lang="en-US" altLang="en-US" sz="2000" b="1" dirty="0">
              <a:solidFill>
                <a:srgbClr val="000000"/>
              </a:solidFill>
            </a:endParaRPr>
          </a:p>
          <a:p>
            <a:pPr fontAlgn="base">
              <a:spcBef>
                <a:spcPct val="0"/>
              </a:spcBef>
              <a:spcAft>
                <a:spcPct val="0"/>
              </a:spcAft>
              <a:buFontTx/>
              <a:buNone/>
            </a:pPr>
            <a:endParaRPr lang="en-US" altLang="en-US" sz="2000" b="1" dirty="0">
              <a:solidFill>
                <a:srgbClr val="000000"/>
              </a:solidFill>
            </a:endParaRPr>
          </a:p>
          <a:p>
            <a:pPr fontAlgn="base">
              <a:spcBef>
                <a:spcPct val="0"/>
              </a:spcBef>
              <a:spcAft>
                <a:spcPct val="0"/>
              </a:spcAft>
              <a:buFontTx/>
              <a:buNone/>
            </a:pPr>
            <a:endParaRPr lang="en-US" altLang="en-US" sz="2000" b="1" dirty="0">
              <a:solidFill>
                <a:srgbClr val="000000"/>
              </a:solidFill>
            </a:endParaRPr>
          </a:p>
          <a:p>
            <a:pPr fontAlgn="base">
              <a:spcBef>
                <a:spcPct val="0"/>
              </a:spcBef>
              <a:spcAft>
                <a:spcPct val="0"/>
              </a:spcAft>
              <a:buFontTx/>
              <a:buNone/>
            </a:pPr>
            <a:endParaRPr lang="en-US" altLang="en-US" sz="2000" b="1" dirty="0">
              <a:solidFill>
                <a:srgbClr val="000000"/>
              </a:solidFill>
            </a:endParaRPr>
          </a:p>
          <a:p>
            <a:pPr fontAlgn="base">
              <a:spcBef>
                <a:spcPct val="0"/>
              </a:spcBef>
              <a:spcAft>
                <a:spcPct val="0"/>
              </a:spcAft>
              <a:buFontTx/>
              <a:buNone/>
            </a:pPr>
            <a:r>
              <a:rPr lang="en-US" altLang="en-US" sz="1800" b="1" dirty="0">
                <a:solidFill>
                  <a:srgbClr val="000000"/>
                </a:solidFill>
              </a:rPr>
              <a:t> 	</a:t>
            </a:r>
          </a:p>
          <a:p>
            <a:pPr fontAlgn="base">
              <a:spcBef>
                <a:spcPct val="0"/>
              </a:spcBef>
              <a:spcAft>
                <a:spcPct val="0"/>
              </a:spcAft>
              <a:buFontTx/>
              <a:buNone/>
            </a:pPr>
            <a:endParaRPr lang="en-US" altLang="en-US" sz="2400" b="1" dirty="0">
              <a:solidFill>
                <a:srgbClr val="000000"/>
              </a:solidFill>
              <a:latin typeface="Times New Roman" panose="02020603050405020304" pitchFamily="18" charset="0"/>
            </a:endParaRPr>
          </a:p>
          <a:p>
            <a:pPr fontAlgn="base">
              <a:spcBef>
                <a:spcPct val="0"/>
              </a:spcBef>
              <a:spcAft>
                <a:spcPct val="0"/>
              </a:spcAft>
              <a:buFontTx/>
              <a:buNone/>
            </a:pPr>
            <a:endParaRPr lang="en-US" altLang="en-US" sz="2400" b="1" dirty="0">
              <a:solidFill>
                <a:srgbClr val="000000"/>
              </a:solidFill>
              <a:latin typeface="Times New Roman" panose="02020603050405020304" pitchFamily="18" charset="0"/>
            </a:endParaRPr>
          </a:p>
          <a:p>
            <a:pPr fontAlgn="base">
              <a:spcBef>
                <a:spcPct val="0"/>
              </a:spcBef>
              <a:spcAft>
                <a:spcPct val="0"/>
              </a:spcAft>
              <a:buFontTx/>
              <a:buNone/>
            </a:pPr>
            <a:r>
              <a:rPr lang="en-US" altLang="en-US" sz="2400" b="1" dirty="0">
                <a:solidFill>
                  <a:srgbClr val="000000"/>
                </a:solidFill>
                <a:latin typeface="Times New Roman" panose="02020603050405020304" pitchFamily="18" charset="0"/>
              </a:rPr>
              <a:t> </a:t>
            </a:r>
          </a:p>
          <a:p>
            <a:pPr fontAlgn="base">
              <a:spcBef>
                <a:spcPct val="0"/>
              </a:spcBef>
              <a:spcAft>
                <a:spcPct val="0"/>
              </a:spcAft>
              <a:buFontTx/>
              <a:buNone/>
            </a:pPr>
            <a:r>
              <a:rPr lang="en-US" altLang="en-US" sz="2000" b="1" dirty="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279509142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2307770" y="-378337"/>
            <a:ext cx="7696200" cy="78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000" b="1" dirty="0">
                <a:solidFill>
                  <a:srgbClr val="000000"/>
                </a:solidFill>
                <a:latin typeface="Arial" panose="020B0604020202020204" pitchFamily="34" charset="0"/>
                <a:cs typeface="Times New Roman" panose="02020603050405020304" pitchFamily="18" charset="0"/>
              </a:rPr>
              <a:t>	</a:t>
            </a:r>
            <a:endParaRPr lang="en-US" altLang="en-US" sz="2000" b="1" dirty="0" smtClean="0">
              <a:solidFill>
                <a:srgbClr val="000000"/>
              </a:solidFill>
              <a:latin typeface="Arial" panose="020B0604020202020204" pitchFamily="34" charset="0"/>
              <a:cs typeface="Times New Roman" panose="02020603050405020304" pitchFamily="18" charset="0"/>
            </a:endParaRPr>
          </a:p>
          <a:p>
            <a:pPr fontAlgn="base">
              <a:spcBef>
                <a:spcPct val="0"/>
              </a:spcBef>
              <a:spcAft>
                <a:spcPct val="0"/>
              </a:spcAft>
              <a:buFontTx/>
              <a:buNone/>
            </a:pPr>
            <a:endParaRPr lang="en-US" altLang="en-US" sz="2000" b="1" dirty="0">
              <a:solidFill>
                <a:srgbClr val="000000"/>
              </a:solidFill>
              <a:latin typeface="Arial" panose="020B0604020202020204" pitchFamily="34" charset="0"/>
              <a:cs typeface="Times New Roman" panose="02020603050405020304" pitchFamily="18" charset="0"/>
            </a:endParaRPr>
          </a:p>
          <a:p>
            <a:pPr fontAlgn="base">
              <a:spcBef>
                <a:spcPct val="0"/>
              </a:spcBef>
              <a:spcAft>
                <a:spcPct val="0"/>
              </a:spcAft>
              <a:buFontTx/>
              <a:buNone/>
            </a:pPr>
            <a:r>
              <a:rPr lang="en-US" altLang="en-US" sz="2000" b="1" dirty="0" smtClean="0">
                <a:solidFill>
                  <a:srgbClr val="000000"/>
                </a:solidFill>
                <a:latin typeface="Arial" panose="020B0604020202020204" pitchFamily="34" charset="0"/>
                <a:cs typeface="Times New Roman" panose="02020603050405020304" pitchFamily="18" charset="0"/>
              </a:rPr>
              <a:t>“</a:t>
            </a:r>
            <a:r>
              <a:rPr lang="en-US" altLang="en-US" sz="2000" b="1" dirty="0">
                <a:solidFill>
                  <a:srgbClr val="000000"/>
                </a:solidFill>
                <a:latin typeface="Arial" panose="020B0604020202020204" pitchFamily="34" charset="0"/>
                <a:cs typeface="Times New Roman" panose="02020603050405020304" pitchFamily="18" charset="0"/>
              </a:rPr>
              <a:t>Let us sit on this log at the roadside,” says I, “and forget the inhumanity and ribaldry of the poets. It is in the glorious columns of ascertained facts and legalized measures that beauty is to be found. In this very log we sit upon, Mrs. Sampson,” says I, “is statistics more wonderful than any poem. The rings show it was sixty years old. At the depth of two  thousand feet it would become coal in three thousand years. The deepest coal mine in the world is at Killingworth, near Newcastle. A box four feet long, three feet wide and two feet eight inches deep will hold one ton of coal. If an artery is cut, compress it above the wound. A man’s leg contains thirty bones. The Tower of London was burned in 1841”*.</a:t>
            </a:r>
          </a:p>
          <a:p>
            <a:pPr eaLnBrk="0" fontAlgn="base" hangingPunct="0">
              <a:spcBef>
                <a:spcPct val="0"/>
              </a:spcBef>
              <a:spcAft>
                <a:spcPct val="0"/>
              </a:spcAft>
              <a:buFontTx/>
              <a:buNone/>
            </a:pPr>
            <a:endParaRPr lang="en-US" altLang="en-US" sz="1000" b="1" dirty="0">
              <a:solidFill>
                <a:srgbClr val="000000"/>
              </a:solidFill>
              <a:latin typeface="Arial" panose="020B0604020202020204" pitchFamily="34" charset="0"/>
            </a:endParaRPr>
          </a:p>
          <a:p>
            <a:pPr eaLnBrk="0" fontAlgn="base" hangingPunct="0">
              <a:spcBef>
                <a:spcPct val="0"/>
              </a:spcBef>
              <a:spcAft>
                <a:spcPct val="0"/>
              </a:spcAft>
              <a:buFontTx/>
              <a:buNone/>
            </a:pPr>
            <a:r>
              <a:rPr lang="en-US" altLang="en-US" sz="2000" b="1" dirty="0">
                <a:solidFill>
                  <a:srgbClr val="000000"/>
                </a:solidFill>
                <a:latin typeface="Arial" panose="020B0604020202020204" pitchFamily="34" charset="0"/>
                <a:cs typeface="Times New Roman" panose="02020603050405020304" pitchFamily="18" charset="0"/>
              </a:rPr>
              <a:t>	</a:t>
            </a:r>
            <a:r>
              <a:rPr lang="en-US" altLang="en-US" sz="2000" b="1" dirty="0">
                <a:solidFill>
                  <a:srgbClr val="FF0000"/>
                </a:solidFill>
                <a:latin typeface="Arial" panose="020B0604020202020204" pitchFamily="34" charset="0"/>
                <a:cs typeface="Times New Roman" panose="02020603050405020304" pitchFamily="18" charset="0"/>
              </a:rPr>
              <a:t>“Go on, Mr. Pratt,” says Mrs. Sampson.  “Them ideas is so original and soothing. I think statistics are just as lovely as they can be</a:t>
            </a:r>
            <a:r>
              <a:rPr lang="en-US" altLang="en-US" sz="2000" b="1" dirty="0" smtClean="0">
                <a:solidFill>
                  <a:srgbClr val="FF0000"/>
                </a:solidFill>
                <a:latin typeface="Arial" panose="020B0604020202020204" pitchFamily="34" charset="0"/>
                <a:cs typeface="Times New Roman" panose="02020603050405020304" pitchFamily="18" charset="0"/>
              </a:rPr>
              <a:t>.”</a:t>
            </a:r>
          </a:p>
          <a:p>
            <a:pPr eaLnBrk="0" fontAlgn="base" hangingPunct="0">
              <a:spcBef>
                <a:spcPct val="0"/>
              </a:spcBef>
              <a:spcAft>
                <a:spcPct val="0"/>
              </a:spcAft>
              <a:buFontTx/>
              <a:buNone/>
            </a:pPr>
            <a:r>
              <a:rPr lang="en-US" altLang="en-US" sz="2000" b="1" dirty="0">
                <a:solidFill>
                  <a:srgbClr val="000000"/>
                </a:solidFill>
                <a:latin typeface="Arial" panose="020B0604020202020204" pitchFamily="34" charset="0"/>
                <a:cs typeface="Times New Roman" panose="02020603050405020304" pitchFamily="18" charset="0"/>
              </a:rPr>
              <a:t>			</a:t>
            </a:r>
          </a:p>
          <a:p>
            <a:pPr eaLnBrk="0" fontAlgn="base" hangingPunct="0">
              <a:spcBef>
                <a:spcPct val="0"/>
              </a:spcBef>
              <a:spcAft>
                <a:spcPct val="0"/>
              </a:spcAft>
              <a:buFontTx/>
              <a:buNone/>
            </a:pPr>
            <a:r>
              <a:rPr lang="en-US" altLang="en-US" sz="1200" b="1" dirty="0">
                <a:solidFill>
                  <a:srgbClr val="000000"/>
                </a:solidFill>
                <a:latin typeface="Arial" panose="020B0604020202020204" pitchFamily="34" charset="0"/>
                <a:cs typeface="Times New Roman" panose="02020603050405020304" pitchFamily="18" charset="0"/>
              </a:rPr>
              <a:t>*Knowledge gained  from: Herkimer’s Handbook of Indispensable </a:t>
            </a:r>
            <a:r>
              <a:rPr lang="en-US" altLang="en-US" sz="1200" b="1" dirty="0" smtClean="0">
                <a:solidFill>
                  <a:srgbClr val="000000"/>
                </a:solidFill>
                <a:latin typeface="Arial" panose="020B0604020202020204" pitchFamily="34" charset="0"/>
                <a:cs typeface="Times New Roman" panose="02020603050405020304" pitchFamily="18" charset="0"/>
              </a:rPr>
              <a:t>Information</a:t>
            </a:r>
          </a:p>
          <a:p>
            <a:pPr eaLnBrk="0" fontAlgn="base" hangingPunct="0">
              <a:spcBef>
                <a:spcPct val="0"/>
              </a:spcBef>
              <a:spcAft>
                <a:spcPct val="0"/>
              </a:spcAft>
              <a:buFontTx/>
              <a:buNone/>
            </a:pPr>
            <a:endParaRPr lang="en-US" altLang="en-US" sz="1200" b="1" dirty="0">
              <a:solidFill>
                <a:srgbClr val="000000"/>
              </a:solidFill>
              <a:latin typeface="Arial" panose="020B0604020202020204" pitchFamily="34" charset="0"/>
              <a:cs typeface="Times New Roman" panose="02020603050405020304" pitchFamily="18" charset="0"/>
            </a:endParaRPr>
          </a:p>
          <a:p>
            <a:pPr algn="ctr" eaLnBrk="0" fontAlgn="base" hangingPunct="0">
              <a:spcBef>
                <a:spcPct val="0"/>
              </a:spcBef>
              <a:spcAft>
                <a:spcPct val="0"/>
              </a:spcAft>
              <a:buNone/>
            </a:pPr>
            <a:r>
              <a:rPr lang="en-US" altLang="en-US" sz="2400" b="1" dirty="0">
                <a:solidFill>
                  <a:srgbClr val="000000"/>
                </a:solidFill>
                <a:latin typeface="Arial" panose="020B0604020202020204" pitchFamily="34" charset="0"/>
                <a:cs typeface="Times New Roman" panose="02020603050405020304" pitchFamily="18" charset="0"/>
              </a:rPr>
              <a:t>Who is </a:t>
            </a:r>
            <a:r>
              <a:rPr lang="en-US" sz="2400" b="1" dirty="0"/>
              <a:t>William Sydney Porter?</a:t>
            </a:r>
          </a:p>
          <a:p>
            <a:pPr algn="ctr" eaLnBrk="0" fontAlgn="base" hangingPunct="0">
              <a:spcBef>
                <a:spcPct val="0"/>
              </a:spcBef>
              <a:spcAft>
                <a:spcPct val="0"/>
              </a:spcAft>
              <a:buNone/>
            </a:pPr>
            <a:r>
              <a:rPr lang="en-US" sz="2000" dirty="0"/>
              <a:t> </a:t>
            </a:r>
            <a:r>
              <a:rPr lang="en-US" sz="2000" b="1" dirty="0"/>
              <a:t>(1862 – 1910)</a:t>
            </a:r>
          </a:p>
          <a:p>
            <a:pPr algn="ctr" eaLnBrk="0" fontAlgn="base" hangingPunct="0">
              <a:spcBef>
                <a:spcPct val="0"/>
              </a:spcBef>
              <a:spcAft>
                <a:spcPct val="0"/>
              </a:spcAft>
              <a:buNone/>
            </a:pPr>
            <a:r>
              <a:rPr lang="en-US" sz="2000" b="1" dirty="0"/>
              <a:t> a.k.a. O. Henry</a:t>
            </a:r>
          </a:p>
          <a:p>
            <a:pPr eaLnBrk="0" fontAlgn="base" hangingPunct="0">
              <a:spcBef>
                <a:spcPct val="0"/>
              </a:spcBef>
              <a:spcAft>
                <a:spcPct val="0"/>
              </a:spcAft>
              <a:buFontTx/>
              <a:buNone/>
            </a:pPr>
            <a:endParaRPr lang="en-US" altLang="en-US" sz="800" b="1" dirty="0">
              <a:solidFill>
                <a:srgbClr val="000000"/>
              </a:solidFill>
              <a:latin typeface="Arial" panose="020B0604020202020204" pitchFamily="34" charset="0"/>
              <a:cs typeface="Times New Roman" panose="02020603050405020304" pitchFamily="18" charset="0"/>
            </a:endParaRPr>
          </a:p>
          <a:p>
            <a:pPr eaLnBrk="0" fontAlgn="base" hangingPunct="0">
              <a:spcBef>
                <a:spcPct val="0"/>
              </a:spcBef>
              <a:spcAft>
                <a:spcPct val="0"/>
              </a:spcAft>
              <a:buFontTx/>
              <a:buNone/>
            </a:pPr>
            <a:endParaRPr lang="en-US" altLang="en-US" sz="1200" b="1" dirty="0" smtClean="0">
              <a:solidFill>
                <a:srgbClr val="000000"/>
              </a:solidFill>
              <a:latin typeface="Arial" panose="020B0604020202020204" pitchFamily="34" charset="0"/>
              <a:cs typeface="Times New Roman" panose="02020603050405020304" pitchFamily="18" charset="0"/>
            </a:endParaRPr>
          </a:p>
          <a:p>
            <a:pPr eaLnBrk="0" fontAlgn="base" hangingPunct="0">
              <a:spcBef>
                <a:spcPct val="0"/>
              </a:spcBef>
              <a:spcAft>
                <a:spcPct val="0"/>
              </a:spcAft>
              <a:buFontTx/>
              <a:buNone/>
            </a:pPr>
            <a:endParaRPr lang="en-US" altLang="en-US" sz="1200" b="1" dirty="0">
              <a:solidFill>
                <a:srgbClr val="000000"/>
              </a:solidFill>
              <a:latin typeface="Arial" panose="020B0604020202020204" pitchFamily="34" charset="0"/>
              <a:cs typeface="Times New Roman" panose="02020603050405020304" pitchFamily="18" charset="0"/>
            </a:endParaRPr>
          </a:p>
          <a:p>
            <a:pPr eaLnBrk="0" fontAlgn="base" hangingPunct="0">
              <a:spcBef>
                <a:spcPct val="0"/>
              </a:spcBef>
              <a:spcAft>
                <a:spcPct val="0"/>
              </a:spcAft>
              <a:buFontTx/>
              <a:buNone/>
            </a:pPr>
            <a:endParaRPr lang="en-US" altLang="en-US" sz="1200" b="1" dirty="0">
              <a:solidFill>
                <a:srgbClr val="000000"/>
              </a:solidFill>
              <a:latin typeface="Arial" panose="020B0604020202020204" pitchFamily="34" charset="0"/>
            </a:endParaRPr>
          </a:p>
        </p:txBody>
      </p:sp>
    </p:spTree>
    <p:extLst>
      <p:ext uri="{BB962C8B-B14F-4D97-AF65-F5344CB8AC3E}">
        <p14:creationId xmlns:p14="http://schemas.microsoft.com/office/powerpoint/2010/main" val="1254753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7">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7">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9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474" name="Picture 2" descr="hea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1767" y="4611688"/>
            <a:ext cx="1133475"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3475" name="Picture 3" descr="proportion hea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3926" y="3733801"/>
            <a:ext cx="3757613"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3476" name="Text Box 4"/>
          <p:cNvSpPr txBox="1">
            <a:spLocks noChangeArrowheads="1"/>
          </p:cNvSpPr>
          <p:nvPr/>
        </p:nvSpPr>
        <p:spPr bwMode="auto">
          <a:xfrm>
            <a:off x="300445" y="496889"/>
            <a:ext cx="11351623" cy="2431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en-US" altLang="en-US" sz="4000" b="1" dirty="0">
                <a:solidFill>
                  <a:srgbClr val="000000"/>
                </a:solidFill>
              </a:rPr>
              <a:t>Statistics for 250</a:t>
            </a:r>
          </a:p>
          <a:p>
            <a:pPr algn="ctr" fontAlgn="base">
              <a:spcBef>
                <a:spcPct val="0"/>
              </a:spcBef>
              <a:spcAft>
                <a:spcPct val="0"/>
              </a:spcAft>
              <a:buFontTx/>
              <a:buNone/>
            </a:pPr>
            <a:endParaRPr lang="en-US" altLang="en-US" sz="4000" b="1" dirty="0">
              <a:solidFill>
                <a:srgbClr val="000000"/>
              </a:solidFill>
            </a:endParaRPr>
          </a:p>
          <a:p>
            <a:pPr algn="ctr" fontAlgn="base">
              <a:spcBef>
                <a:spcPct val="0"/>
              </a:spcBef>
              <a:spcAft>
                <a:spcPct val="0"/>
              </a:spcAft>
              <a:buFontTx/>
              <a:buNone/>
            </a:pPr>
            <a:r>
              <a:rPr lang="en-US" altLang="en-US" sz="3600" b="1" dirty="0" smtClean="0">
                <a:solidFill>
                  <a:srgbClr val="000000"/>
                </a:solidFill>
              </a:rPr>
              <a:t>This famous owner (now deceased) of a US sports team  </a:t>
            </a:r>
            <a:r>
              <a:rPr lang="en-US" altLang="en-US" sz="3600" b="1" dirty="0">
                <a:solidFill>
                  <a:srgbClr val="000000"/>
                </a:solidFill>
              </a:rPr>
              <a:t>said, “Everybody </a:t>
            </a:r>
            <a:r>
              <a:rPr lang="en-US" altLang="en-US" sz="3600" b="1" dirty="0" smtClean="0">
                <a:solidFill>
                  <a:srgbClr val="000000"/>
                </a:solidFill>
              </a:rPr>
              <a:t>knows it’s </a:t>
            </a:r>
            <a:r>
              <a:rPr lang="en-US" altLang="en-US" sz="3600" b="1" dirty="0">
                <a:solidFill>
                  <a:srgbClr val="000000"/>
                </a:solidFill>
              </a:rPr>
              <a:t>always heads.”</a:t>
            </a:r>
          </a:p>
        </p:txBody>
      </p:sp>
    </p:spTree>
    <p:extLst>
      <p:ext uri="{BB962C8B-B14F-4D97-AF65-F5344CB8AC3E}">
        <p14:creationId xmlns:p14="http://schemas.microsoft.com/office/powerpoint/2010/main" val="16229775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4498" name="Picture 2" descr="Steinbrenner 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1" y="685801"/>
            <a:ext cx="2220913"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4499" name="Text Box 3"/>
          <p:cNvSpPr txBox="1">
            <a:spLocks noChangeArrowheads="1"/>
          </p:cNvSpPr>
          <p:nvPr/>
        </p:nvSpPr>
        <p:spPr bwMode="auto">
          <a:xfrm>
            <a:off x="4953000" y="1411288"/>
            <a:ext cx="5715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2800" b="1">
                <a:solidFill>
                  <a:srgbClr val="000000"/>
                </a:solidFill>
              </a:rPr>
              <a:t>Who is George Steinbrenner?</a:t>
            </a:r>
          </a:p>
        </p:txBody>
      </p:sp>
      <p:sp>
        <p:nvSpPr>
          <p:cNvPr id="234500" name="Text Box 4"/>
          <p:cNvSpPr txBox="1">
            <a:spLocks noChangeArrowheads="1"/>
          </p:cNvSpPr>
          <p:nvPr/>
        </p:nvSpPr>
        <p:spPr bwMode="auto">
          <a:xfrm>
            <a:off x="1524001" y="4151313"/>
            <a:ext cx="18824575"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2400" b="1">
                <a:solidFill>
                  <a:srgbClr val="000000"/>
                </a:solidFill>
              </a:rPr>
              <a:t>Al Rosen had to call the flip of a coin for home-field advantage</a:t>
            </a:r>
          </a:p>
          <a:p>
            <a:pPr fontAlgn="base">
              <a:spcBef>
                <a:spcPct val="0"/>
              </a:spcBef>
              <a:spcAft>
                <a:spcPct val="0"/>
              </a:spcAft>
              <a:buFontTx/>
              <a:buNone/>
            </a:pPr>
            <a:r>
              <a:rPr lang="en-US" altLang="en-US" sz="2400" b="1">
                <a:solidFill>
                  <a:srgbClr val="000000"/>
                </a:solidFill>
              </a:rPr>
              <a:t> for a playoff game in 1978. He said: “George, we lost the toss. </a:t>
            </a:r>
          </a:p>
          <a:p>
            <a:pPr fontAlgn="base">
              <a:spcBef>
                <a:spcPct val="0"/>
              </a:spcBef>
              <a:spcAft>
                <a:spcPct val="0"/>
              </a:spcAft>
              <a:buFontTx/>
              <a:buNone/>
            </a:pPr>
            <a:r>
              <a:rPr lang="en-US" altLang="en-US" sz="2400" b="1">
                <a:solidFill>
                  <a:srgbClr val="000000"/>
                </a:solidFill>
              </a:rPr>
              <a:t>We’re going to Boston.” Steinbrenner said:</a:t>
            </a:r>
          </a:p>
          <a:p>
            <a:pPr fontAlgn="base">
              <a:spcBef>
                <a:spcPct val="0"/>
              </a:spcBef>
              <a:spcAft>
                <a:spcPct val="0"/>
              </a:spcAft>
              <a:buFontTx/>
              <a:buNone/>
            </a:pPr>
            <a:r>
              <a:rPr lang="en-US" altLang="en-US" sz="2400" b="1">
                <a:solidFill>
                  <a:srgbClr val="000000"/>
                </a:solidFill>
              </a:rPr>
              <a:t> “What!? What did you call?” I said, “Tails.” That set him off. </a:t>
            </a:r>
          </a:p>
          <a:p>
            <a:pPr fontAlgn="base">
              <a:spcBef>
                <a:spcPct val="0"/>
              </a:spcBef>
              <a:spcAft>
                <a:spcPct val="0"/>
              </a:spcAft>
              <a:buFontTx/>
              <a:buNone/>
            </a:pPr>
            <a:r>
              <a:rPr lang="en-US" altLang="en-US" sz="3600" b="1">
                <a:solidFill>
                  <a:srgbClr val="000000"/>
                </a:solidFill>
              </a:rPr>
              <a:t>  “Everybody knows it’s always heads!”</a:t>
            </a:r>
            <a:r>
              <a:rPr lang="en-US" altLang="en-US" sz="3600">
                <a:solidFill>
                  <a:srgbClr val="000000"/>
                </a:solidFill>
              </a:rPr>
              <a:t> </a:t>
            </a:r>
          </a:p>
        </p:txBody>
      </p:sp>
      <p:sp>
        <p:nvSpPr>
          <p:cNvPr id="234501" name="Text Box 5"/>
          <p:cNvSpPr txBox="1">
            <a:spLocks noChangeArrowheads="1"/>
          </p:cNvSpPr>
          <p:nvPr/>
        </p:nvSpPr>
        <p:spPr bwMode="auto">
          <a:xfrm>
            <a:off x="4556125" y="2855914"/>
            <a:ext cx="299085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1800" b="1">
                <a:solidFill>
                  <a:srgbClr val="000000"/>
                </a:solidFill>
              </a:rPr>
              <a:t>Owner New York Yankees</a:t>
            </a:r>
          </a:p>
          <a:p>
            <a:pPr fontAlgn="base">
              <a:spcBef>
                <a:spcPct val="0"/>
              </a:spcBef>
              <a:spcAft>
                <a:spcPct val="0"/>
              </a:spcAft>
              <a:buFontTx/>
              <a:buNone/>
            </a:pPr>
            <a:r>
              <a:rPr lang="en-US" altLang="en-US" sz="1800" b="1">
                <a:solidFill>
                  <a:srgbClr val="000000"/>
                </a:solidFill>
              </a:rPr>
              <a:t>            (1930 – 2010)</a:t>
            </a:r>
          </a:p>
          <a:p>
            <a:pPr fontAlgn="base">
              <a:spcBef>
                <a:spcPct val="0"/>
              </a:spcBef>
              <a:spcAft>
                <a:spcPct val="0"/>
              </a:spcAft>
              <a:buFontTx/>
              <a:buNone/>
            </a:pPr>
            <a:endParaRPr lang="en-US" altLang="en-US" sz="1800">
              <a:solidFill>
                <a:srgbClr val="000000"/>
              </a:solidFill>
            </a:endParaRPr>
          </a:p>
        </p:txBody>
      </p:sp>
    </p:spTree>
    <p:extLst>
      <p:ext uri="{BB962C8B-B14F-4D97-AF65-F5344CB8AC3E}">
        <p14:creationId xmlns:p14="http://schemas.microsoft.com/office/powerpoint/2010/main" val="18900251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2"/>
            </a:gs>
            <a:gs pos="50000">
              <a:srgbClr val="BACCE4"/>
            </a:gs>
            <a:gs pos="100000">
              <a:schemeClr val="accent2"/>
            </a:gs>
          </a:gsLst>
          <a:lin ang="2700000" scaled="1"/>
        </a:gradFill>
        <a:effectLst/>
      </p:bgPr>
    </p:bg>
    <p:spTree>
      <p:nvGrpSpPr>
        <p:cNvPr id="1" name=""/>
        <p:cNvGrpSpPr/>
        <p:nvPr/>
      </p:nvGrpSpPr>
      <p:grpSpPr>
        <a:xfrm>
          <a:off x="0" y="0"/>
          <a:ext cx="0" cy="0"/>
          <a:chOff x="0" y="0"/>
          <a:chExt cx="0" cy="0"/>
        </a:xfrm>
      </p:grpSpPr>
      <p:pic>
        <p:nvPicPr>
          <p:cNvPr id="342018" name="Picture 2" descr="sherlock2"/>
          <p:cNvPicPr>
            <a:picLocks noChangeAspect="1" noChangeArrowheads="1"/>
          </p:cNvPicPr>
          <p:nvPr/>
        </p:nvPicPr>
        <p:blipFill>
          <a:blip r:embed="rId3">
            <a:extLst>
              <a:ext uri="{28A0092B-C50C-407E-A947-70E740481C1C}">
                <a14:useLocalDpi xmlns:a14="http://schemas.microsoft.com/office/drawing/2010/main" val="0"/>
              </a:ext>
            </a:extLst>
          </a:blip>
          <a:srcRect r="42336"/>
          <a:stretch>
            <a:fillRect/>
          </a:stretch>
        </p:blipFill>
        <p:spPr bwMode="auto">
          <a:xfrm>
            <a:off x="4419601" y="2362200"/>
            <a:ext cx="3198813" cy="317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23" name="Text Box 3"/>
          <p:cNvSpPr txBox="1">
            <a:spLocks noChangeArrowheads="1"/>
          </p:cNvSpPr>
          <p:nvPr/>
        </p:nvSpPr>
        <p:spPr bwMode="auto">
          <a:xfrm>
            <a:off x="2819400" y="1066800"/>
            <a:ext cx="6781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en-US" altLang="en-US" sz="2800" b="1">
                <a:solidFill>
                  <a:srgbClr val="000000"/>
                </a:solidFill>
              </a:rPr>
              <a:t>He said, “Data! Data! Data!</a:t>
            </a:r>
          </a:p>
          <a:p>
            <a:pPr algn="ctr" fontAlgn="base">
              <a:spcBef>
                <a:spcPct val="0"/>
              </a:spcBef>
              <a:spcAft>
                <a:spcPct val="0"/>
              </a:spcAft>
              <a:buFontTx/>
              <a:buNone/>
            </a:pPr>
            <a:r>
              <a:rPr lang="en-US" altLang="en-US" sz="2800" b="1">
                <a:solidFill>
                  <a:srgbClr val="000000"/>
                </a:solidFill>
              </a:rPr>
              <a:t>I cannot make bricks without clay.”</a:t>
            </a:r>
          </a:p>
        </p:txBody>
      </p:sp>
      <p:sp>
        <p:nvSpPr>
          <p:cNvPr id="342020" name="Text Box 4"/>
          <p:cNvSpPr txBox="1">
            <a:spLocks noChangeArrowheads="1"/>
          </p:cNvSpPr>
          <p:nvPr/>
        </p:nvSpPr>
        <p:spPr bwMode="auto">
          <a:xfrm>
            <a:off x="3810000" y="5667376"/>
            <a:ext cx="53657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2800" b="1" dirty="0">
                <a:solidFill>
                  <a:srgbClr val="000000"/>
                </a:solidFill>
              </a:rPr>
              <a:t>Who is Sherlock Holmes?</a:t>
            </a:r>
          </a:p>
        </p:txBody>
      </p:sp>
      <p:sp>
        <p:nvSpPr>
          <p:cNvPr id="235525" name="Text Box 5"/>
          <p:cNvSpPr txBox="1">
            <a:spLocks noChangeArrowheads="1"/>
          </p:cNvSpPr>
          <p:nvPr/>
        </p:nvSpPr>
        <p:spPr bwMode="auto">
          <a:xfrm>
            <a:off x="4038600" y="293688"/>
            <a:ext cx="441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3600" b="1">
                <a:solidFill>
                  <a:srgbClr val="000000"/>
                </a:solidFill>
              </a:rPr>
              <a:t>Statistics for 300</a:t>
            </a:r>
          </a:p>
        </p:txBody>
      </p:sp>
    </p:spTree>
    <p:extLst>
      <p:ext uri="{BB962C8B-B14F-4D97-AF65-F5344CB8AC3E}">
        <p14:creationId xmlns:p14="http://schemas.microsoft.com/office/powerpoint/2010/main" val="205241773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420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20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2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2"/>
            </a:gs>
            <a:gs pos="50000">
              <a:srgbClr val="BACCE4"/>
            </a:gs>
            <a:gs pos="100000">
              <a:schemeClr val="accent2"/>
            </a:gs>
          </a:gsLst>
          <a:lin ang="2700000" scaled="1"/>
        </a:gradFill>
        <a:effectLst/>
      </p:bgPr>
    </p:bg>
    <p:spTree>
      <p:nvGrpSpPr>
        <p:cNvPr id="1" name=""/>
        <p:cNvGrpSpPr/>
        <p:nvPr/>
      </p:nvGrpSpPr>
      <p:grpSpPr>
        <a:xfrm>
          <a:off x="0" y="0"/>
          <a:ext cx="0" cy="0"/>
          <a:chOff x="0" y="0"/>
          <a:chExt cx="0" cy="0"/>
        </a:xfrm>
      </p:grpSpPr>
      <p:sp>
        <p:nvSpPr>
          <p:cNvPr id="250882" name="Rectangle 2"/>
          <p:cNvSpPr>
            <a:spLocks noGrp="1" noChangeArrowheads="1"/>
          </p:cNvSpPr>
          <p:nvPr>
            <p:ph type="ctrTitle"/>
          </p:nvPr>
        </p:nvSpPr>
        <p:spPr>
          <a:xfrm>
            <a:off x="2209800" y="0"/>
            <a:ext cx="7772400" cy="762000"/>
          </a:xfrm>
        </p:spPr>
        <p:txBody>
          <a:bodyPr/>
          <a:lstStyle/>
          <a:p>
            <a:pPr eaLnBrk="1" hangingPunct="1"/>
            <a:r>
              <a:rPr lang="en-US" altLang="en-US" b="1" dirty="0" smtClean="0"/>
              <a:t>Statistics for 350</a:t>
            </a:r>
          </a:p>
        </p:txBody>
      </p:sp>
      <p:sp>
        <p:nvSpPr>
          <p:cNvPr id="250883" name="Rectangle 3"/>
          <p:cNvSpPr>
            <a:spLocks noGrp="1" noChangeArrowheads="1"/>
          </p:cNvSpPr>
          <p:nvPr>
            <p:ph type="subTitle" idx="1"/>
          </p:nvPr>
        </p:nvSpPr>
        <p:spPr>
          <a:xfrm>
            <a:off x="1752600" y="914400"/>
            <a:ext cx="8686800" cy="5715000"/>
          </a:xfrm>
        </p:spPr>
        <p:txBody>
          <a:bodyPr/>
          <a:lstStyle/>
          <a:p>
            <a:pPr eaLnBrk="1" hangingPunct="1"/>
            <a:r>
              <a:rPr lang="en-US" altLang="en-US" b="1" dirty="0" smtClean="0"/>
              <a:t>It was said of him ,</a:t>
            </a:r>
          </a:p>
          <a:p>
            <a:pPr eaLnBrk="1" hangingPunct="1"/>
            <a:r>
              <a:rPr lang="en-US" altLang="en-US" b="1" dirty="0" smtClean="0"/>
              <a:t>“He is endowed with a phenomenal mathematical faculty.  At the age of 21 he wrote a treatise upon the binomial theorem. He won a mathematical chair at one of our smaller universities.  … But the man had hereditary tendencies of the most</a:t>
            </a:r>
          </a:p>
          <a:p>
            <a:pPr eaLnBrk="1" hangingPunct="1"/>
            <a:r>
              <a:rPr lang="en-US" altLang="en-US" b="1" dirty="0" smtClean="0"/>
              <a:t>diabolical kind.”</a:t>
            </a:r>
          </a:p>
          <a:p>
            <a:pPr eaLnBrk="1" hangingPunct="1"/>
            <a:endParaRPr lang="en-US" altLang="en-US" b="1" dirty="0"/>
          </a:p>
          <a:p>
            <a:pPr eaLnBrk="1" hangingPunct="1"/>
            <a:r>
              <a:rPr lang="en-US" altLang="en-US" sz="1600" b="1" dirty="0" smtClean="0"/>
              <a:t>(Hint: The answer is related to the previous answer for 300)</a:t>
            </a:r>
          </a:p>
        </p:txBody>
      </p:sp>
    </p:spTree>
    <p:extLst>
      <p:ext uri="{BB962C8B-B14F-4D97-AF65-F5344CB8AC3E}">
        <p14:creationId xmlns:p14="http://schemas.microsoft.com/office/powerpoint/2010/main" val="179178506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ctrTitle"/>
          </p:nvPr>
        </p:nvSpPr>
        <p:spPr>
          <a:xfrm>
            <a:off x="2286000" y="228600"/>
            <a:ext cx="7772400" cy="990600"/>
          </a:xfrm>
        </p:spPr>
        <p:txBody>
          <a:bodyPr/>
          <a:lstStyle/>
          <a:p>
            <a:pPr eaLnBrk="1" hangingPunct="1"/>
            <a:r>
              <a:rPr lang="en-US" altLang="en-US" b="1" smtClean="0"/>
              <a:t>Who is Professor Moriarty? </a:t>
            </a:r>
          </a:p>
        </p:txBody>
      </p:sp>
      <p:sp>
        <p:nvSpPr>
          <p:cNvPr id="251907" name="Rectangle 3"/>
          <p:cNvSpPr>
            <a:spLocks noGrp="1" noChangeArrowheads="1"/>
          </p:cNvSpPr>
          <p:nvPr>
            <p:ph type="subTitle" idx="1"/>
          </p:nvPr>
        </p:nvSpPr>
        <p:spPr>
          <a:xfrm>
            <a:off x="2209800" y="990600"/>
            <a:ext cx="7620000" cy="5257800"/>
          </a:xfrm>
        </p:spPr>
        <p:txBody>
          <a:bodyPr/>
          <a:lstStyle/>
          <a:p>
            <a:pPr eaLnBrk="1" hangingPunct="1"/>
            <a:r>
              <a:rPr lang="en-US" altLang="en-US" b="1" smtClean="0"/>
              <a:t>From : The Naval Treaty: in </a:t>
            </a:r>
          </a:p>
          <a:p>
            <a:pPr eaLnBrk="1" hangingPunct="1"/>
            <a:r>
              <a:rPr lang="en-US" altLang="en-US" b="1" smtClean="0"/>
              <a:t>The Memoirs of Sherlock Holmes</a:t>
            </a:r>
          </a:p>
        </p:txBody>
      </p:sp>
      <p:pic>
        <p:nvPicPr>
          <p:cNvPr id="251908" name="Picture 4" descr="180px-Moriar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2590800"/>
            <a:ext cx="38100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4981304"/>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7_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5_Office Theme">
  <a:themeElements>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0.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3.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5.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6.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7.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8.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9.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400</TotalTime>
  <Words>2284</Words>
  <Application>Microsoft Office PowerPoint</Application>
  <PresentationFormat>Widescreen</PresentationFormat>
  <Paragraphs>295</Paragraphs>
  <Slides>44</Slides>
  <Notes>0</Notes>
  <HiddenSlides>0</HiddenSlides>
  <MMClips>0</MMClips>
  <ScaleCrop>false</ScaleCrop>
  <HeadingPairs>
    <vt:vector size="6" baseType="variant">
      <vt:variant>
        <vt:lpstr>Fonts Used</vt:lpstr>
      </vt:variant>
      <vt:variant>
        <vt:i4>5</vt:i4>
      </vt:variant>
      <vt:variant>
        <vt:lpstr>Theme</vt:lpstr>
      </vt:variant>
      <vt:variant>
        <vt:i4>16</vt:i4>
      </vt:variant>
      <vt:variant>
        <vt:lpstr>Slide Titles</vt:lpstr>
      </vt:variant>
      <vt:variant>
        <vt:i4>44</vt:i4>
      </vt:variant>
    </vt:vector>
  </HeadingPairs>
  <TitlesOfParts>
    <vt:vector size="65" baseType="lpstr">
      <vt:lpstr>Arial</vt:lpstr>
      <vt:lpstr>Arial Black</vt:lpstr>
      <vt:lpstr>Calibri</vt:lpstr>
      <vt:lpstr>Comic Sans MS</vt:lpstr>
      <vt:lpstr>Times New Roman</vt:lpstr>
      <vt:lpstr>Default Design</vt:lpstr>
      <vt:lpstr>1_Default Design</vt:lpstr>
      <vt:lpstr>3_Default Design</vt:lpstr>
      <vt:lpstr>4_Office Theme</vt:lpstr>
      <vt:lpstr>4_Default Design</vt:lpstr>
      <vt:lpstr>5_Default Design</vt:lpstr>
      <vt:lpstr>6_Default Design</vt:lpstr>
      <vt:lpstr>9_Default Design</vt:lpstr>
      <vt:lpstr>2_Office Theme</vt:lpstr>
      <vt:lpstr>3_Office Theme</vt:lpstr>
      <vt:lpstr>10_Default Design</vt:lpstr>
      <vt:lpstr>12_Default Design</vt:lpstr>
      <vt:lpstr>13_Default Design</vt:lpstr>
      <vt:lpstr>7_Office Theme</vt:lpstr>
      <vt:lpstr>2_Default Design</vt:lpstr>
      <vt:lpstr>5_Office Theme</vt:lpstr>
      <vt:lpstr> Jeopardy</vt:lpstr>
      <vt:lpstr>PowerPoint Presentation</vt:lpstr>
      <vt:lpstr>Statistics for 200</vt:lpstr>
      <vt:lpstr>Who is Florence Nightingale?</vt:lpstr>
      <vt:lpstr>PowerPoint Presentation</vt:lpstr>
      <vt:lpstr>PowerPoint Presentation</vt:lpstr>
      <vt:lpstr>PowerPoint Presentation</vt:lpstr>
      <vt:lpstr>Statistics for 350</vt:lpstr>
      <vt:lpstr>Who is Professor Moriarty? </vt:lpstr>
      <vt:lpstr>Statistics for 400</vt:lpstr>
      <vt:lpstr>PowerPoint Presentation</vt:lpstr>
      <vt:lpstr>He was responding to :</vt:lpstr>
      <vt:lpstr>PowerPoint Presentation</vt:lpstr>
      <vt:lpstr>Statistics for 500 </vt:lpstr>
      <vt:lpstr>PowerPoint Presentation</vt:lpstr>
      <vt:lpstr>Statistics for 600 The book this picture is from:</vt:lpstr>
      <vt:lpstr>What is the Phantom Tollboth by Norton Juster Illustrations by Jules Feiffer?</vt:lpstr>
      <vt:lpstr>PowerPoint Presentation</vt:lpstr>
      <vt:lpstr>            Statistics for 650  In 1897 this famous US Supreme Court justice said,</vt:lpstr>
      <vt:lpstr>PowerPoint Presentation</vt:lpstr>
      <vt:lpstr>Statistics for 700 The book this is a quote from:</vt:lpstr>
      <vt:lpstr>What is  “The Little Prince?”</vt:lpstr>
      <vt:lpstr>Statistics for 800  The book this is a quote from: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Statistics for 1450 The test that should be  performed to answer:</vt:lpstr>
      <vt:lpstr>What is the chi-square test?</vt:lpstr>
      <vt:lpstr>PowerPoint Presentation</vt:lpstr>
      <vt:lpstr> Jeopardy for 1600  Aaron Levenstein compared statistics to this type of women’s apparel. </vt:lpstr>
      <vt:lpstr>PowerPoint Presentation</vt:lpstr>
      <vt:lpstr>PowerPoint Presentation</vt:lpstr>
      <vt:lpstr>PowerPoint Presentation</vt:lpstr>
      <vt:lpstr>PowerPoint Presentation</vt:lpstr>
      <vt:lpstr>PowerPoint Presentation</vt:lpstr>
      <vt:lpstr>PowerPoint Presentation</vt:lpstr>
      <vt:lpstr>Jeopardy for 3000  </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Jeopardy</dc:title>
  <dc:creator>Norton, James</dc:creator>
  <cp:lastModifiedBy>Brigid Norton</cp:lastModifiedBy>
  <cp:revision>35</cp:revision>
  <dcterms:created xsi:type="dcterms:W3CDTF">2016-03-21T16:24:14Z</dcterms:created>
  <dcterms:modified xsi:type="dcterms:W3CDTF">2016-06-01T18:56:31Z</dcterms:modified>
</cp:coreProperties>
</file>