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44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5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8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4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7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9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74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7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9F1F-BB8D-48F4-9021-D7C76800725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70EED-7723-4F9F-9FD2-43D54246B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1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87778" name="Group 2"/>
          <p:cNvGraphicFramePr>
            <a:graphicFrameLocks noGrp="1"/>
          </p:cNvGraphicFramePr>
          <p:nvPr/>
        </p:nvGraphicFramePr>
        <p:xfrm>
          <a:off x="2057400" y="838201"/>
          <a:ext cx="8153400" cy="5861053"/>
        </p:xfrm>
        <a:graphic>
          <a:graphicData uri="http://schemas.openxmlformats.org/drawingml/2006/table">
            <a:tbl>
              <a:tblPr/>
              <a:tblGrid>
                <a:gridCol w="2441575"/>
                <a:gridCol w="5711825"/>
              </a:tblGrid>
              <a:tr h="1127759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Bennett’s Classification for Reading Medical Articles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(JAMA 1992 267:7 920)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Medical student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 entire article but does not understand what any of it means.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journal as a pillow during nights on call.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Resident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Would like to read entire article but eats dinner instead.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Chief resident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Skips articles entirely and reads the classifieds.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Junior attending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 and analyzes entire article in order to pimp medical students.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Senior attending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 abstracts and quotes the literature liberally.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attending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 entire article, reanalyzes statistics, and looks up all references, usually in lieu of sex.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Chief of service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 references to see if he was cited anywhere.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Private attending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Doesn’t buy journals in the first place but keeps an eye open for medical articles that make it into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or </a:t>
                      </a:r>
                      <a:r>
                        <a:rPr kumimoji="0" lang="en-US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Newsweek.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6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Emeritus attending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Reads entire article but does not understand what any of it means.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4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158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Brigid Norton</dc:creator>
  <cp:lastModifiedBy>Brigid Norton</cp:lastModifiedBy>
  <cp:revision>1</cp:revision>
  <dcterms:created xsi:type="dcterms:W3CDTF">2016-06-24T11:19:32Z</dcterms:created>
  <dcterms:modified xsi:type="dcterms:W3CDTF">2016-06-24T11:24:06Z</dcterms:modified>
</cp:coreProperties>
</file>